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10D68-EC6E-4B6F-A517-52FE0A614C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738D3C-917D-43D4-B34F-D3EB3AC0140E}">
      <dgm:prSet/>
      <dgm:spPr/>
      <dgm:t>
        <a:bodyPr/>
        <a:lstStyle/>
        <a:p>
          <a:r>
            <a:rPr lang="pt-BR"/>
            <a:t>É uma linguagem de consulta estruturada padão, para acesso a Banco de dados</a:t>
          </a:r>
          <a:endParaRPr lang="en-US"/>
        </a:p>
      </dgm:t>
    </dgm:pt>
    <dgm:pt modelId="{85A2E94B-2965-44DB-B73A-FD935FC38C6B}" type="parTrans" cxnId="{2C74DCB2-3436-481B-AABA-2101C59CC41C}">
      <dgm:prSet/>
      <dgm:spPr/>
      <dgm:t>
        <a:bodyPr/>
        <a:lstStyle/>
        <a:p>
          <a:endParaRPr lang="en-US"/>
        </a:p>
      </dgm:t>
    </dgm:pt>
    <dgm:pt modelId="{2A68E53E-C013-4168-A3BF-EBB95B7BDC03}" type="sibTrans" cxnId="{2C74DCB2-3436-481B-AABA-2101C59CC41C}">
      <dgm:prSet/>
      <dgm:spPr/>
      <dgm:t>
        <a:bodyPr/>
        <a:lstStyle/>
        <a:p>
          <a:endParaRPr lang="en-US"/>
        </a:p>
      </dgm:t>
    </dgm:pt>
    <dgm:pt modelId="{C5D6F25E-9A0A-494F-8354-5848AB05B3F8}">
      <dgm:prSet/>
      <dgm:spPr/>
      <dgm:t>
        <a:bodyPr/>
        <a:lstStyle/>
        <a:p>
          <a:r>
            <a:rPr lang="pt-BR"/>
            <a:t>Usada em inúmeros sistemas </a:t>
          </a:r>
          <a:endParaRPr lang="en-US"/>
        </a:p>
      </dgm:t>
    </dgm:pt>
    <dgm:pt modelId="{691BA786-3F0C-4C8E-A1BC-0F52C4BB33FB}" type="parTrans" cxnId="{0400285C-5AF3-4258-BAE2-0463A84D598E}">
      <dgm:prSet/>
      <dgm:spPr/>
      <dgm:t>
        <a:bodyPr/>
        <a:lstStyle/>
        <a:p>
          <a:endParaRPr lang="en-US"/>
        </a:p>
      </dgm:t>
    </dgm:pt>
    <dgm:pt modelId="{A73DAD17-2490-4FDC-A551-474647FB9611}" type="sibTrans" cxnId="{0400285C-5AF3-4258-BAE2-0463A84D598E}">
      <dgm:prSet/>
      <dgm:spPr/>
      <dgm:t>
        <a:bodyPr/>
        <a:lstStyle/>
        <a:p>
          <a:endParaRPr lang="en-US"/>
        </a:p>
      </dgm:t>
    </dgm:pt>
    <dgm:pt modelId="{81F5C320-40D2-4F4F-ADEF-A02B945A999D}">
      <dgm:prSet/>
      <dgm:spPr/>
      <dgm:t>
        <a:bodyPr/>
        <a:lstStyle/>
        <a:p>
          <a:r>
            <a:rPr lang="pt-BR"/>
            <a:t>Cada um pode usar um ‘dialeto’</a:t>
          </a:r>
          <a:endParaRPr lang="en-US"/>
        </a:p>
      </dgm:t>
    </dgm:pt>
    <dgm:pt modelId="{115E249A-2B76-400F-92B4-D4FC6110F17F}" type="parTrans" cxnId="{C224DD79-AE28-4AD5-8C59-318C600143CE}">
      <dgm:prSet/>
      <dgm:spPr/>
      <dgm:t>
        <a:bodyPr/>
        <a:lstStyle/>
        <a:p>
          <a:endParaRPr lang="en-US"/>
        </a:p>
      </dgm:t>
    </dgm:pt>
    <dgm:pt modelId="{BFC01B56-46A4-4B98-9E28-83F61727B36A}" type="sibTrans" cxnId="{C224DD79-AE28-4AD5-8C59-318C600143CE}">
      <dgm:prSet/>
      <dgm:spPr/>
      <dgm:t>
        <a:bodyPr/>
        <a:lstStyle/>
        <a:p>
          <a:endParaRPr lang="en-US"/>
        </a:p>
      </dgm:t>
    </dgm:pt>
    <dgm:pt modelId="{A8E85598-31AF-4E39-BEA9-BE1BD1E4FF22}" type="pres">
      <dgm:prSet presAssocID="{2B510D68-EC6E-4B6F-A517-52FE0A614C5F}" presName="root" presStyleCnt="0">
        <dgm:presLayoutVars>
          <dgm:dir/>
          <dgm:resizeHandles val="exact"/>
        </dgm:presLayoutVars>
      </dgm:prSet>
      <dgm:spPr/>
    </dgm:pt>
    <dgm:pt modelId="{A9A27F89-6B5D-4EF8-9B38-932F677A9EC4}" type="pres">
      <dgm:prSet presAssocID="{97738D3C-917D-43D4-B34F-D3EB3AC0140E}" presName="compNode" presStyleCnt="0"/>
      <dgm:spPr/>
    </dgm:pt>
    <dgm:pt modelId="{97BD80C6-0ED0-4762-BC73-234BBC909F9B}" type="pres">
      <dgm:prSet presAssocID="{97738D3C-917D-43D4-B34F-D3EB3AC0140E}" presName="bgRect" presStyleLbl="bgShp" presStyleIdx="0" presStyleCnt="3"/>
      <dgm:spPr/>
    </dgm:pt>
    <dgm:pt modelId="{79A70CAC-D62E-42C2-AAF0-D363B33E56E8}" type="pres">
      <dgm:prSet presAssocID="{97738D3C-917D-43D4-B34F-D3EB3AC014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367BDF43-F5D5-4684-8BF8-931224A84B5F}" type="pres">
      <dgm:prSet presAssocID="{97738D3C-917D-43D4-B34F-D3EB3AC0140E}" presName="spaceRect" presStyleCnt="0"/>
      <dgm:spPr/>
    </dgm:pt>
    <dgm:pt modelId="{54926BC9-DB0A-4CDC-978B-640E2AFBCE7B}" type="pres">
      <dgm:prSet presAssocID="{97738D3C-917D-43D4-B34F-D3EB3AC0140E}" presName="parTx" presStyleLbl="revTx" presStyleIdx="0" presStyleCnt="3">
        <dgm:presLayoutVars>
          <dgm:chMax val="0"/>
          <dgm:chPref val="0"/>
        </dgm:presLayoutVars>
      </dgm:prSet>
      <dgm:spPr/>
    </dgm:pt>
    <dgm:pt modelId="{84003CCC-C40B-4845-9B6C-33A8DC205775}" type="pres">
      <dgm:prSet presAssocID="{2A68E53E-C013-4168-A3BF-EBB95B7BDC03}" presName="sibTrans" presStyleCnt="0"/>
      <dgm:spPr/>
    </dgm:pt>
    <dgm:pt modelId="{B42C29F5-C64E-4297-A3A8-FB3D6FA7D159}" type="pres">
      <dgm:prSet presAssocID="{C5D6F25E-9A0A-494F-8354-5848AB05B3F8}" presName="compNode" presStyleCnt="0"/>
      <dgm:spPr/>
    </dgm:pt>
    <dgm:pt modelId="{E486BCBD-9FB3-4978-9782-593F1C9B2C19}" type="pres">
      <dgm:prSet presAssocID="{C5D6F25E-9A0A-494F-8354-5848AB05B3F8}" presName="bgRect" presStyleLbl="bgShp" presStyleIdx="1" presStyleCnt="3"/>
      <dgm:spPr/>
    </dgm:pt>
    <dgm:pt modelId="{29D90693-85B7-477F-83A1-EC53B2EB6AD4}" type="pres">
      <dgm:prSet presAssocID="{C5D6F25E-9A0A-494F-8354-5848AB05B3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F76DEBC4-7D50-4203-8BB5-573AE3FAFADD}" type="pres">
      <dgm:prSet presAssocID="{C5D6F25E-9A0A-494F-8354-5848AB05B3F8}" presName="spaceRect" presStyleCnt="0"/>
      <dgm:spPr/>
    </dgm:pt>
    <dgm:pt modelId="{3906CCF3-EC97-45B1-8852-B7BD28C9C0C5}" type="pres">
      <dgm:prSet presAssocID="{C5D6F25E-9A0A-494F-8354-5848AB05B3F8}" presName="parTx" presStyleLbl="revTx" presStyleIdx="1" presStyleCnt="3">
        <dgm:presLayoutVars>
          <dgm:chMax val="0"/>
          <dgm:chPref val="0"/>
        </dgm:presLayoutVars>
      </dgm:prSet>
      <dgm:spPr/>
    </dgm:pt>
    <dgm:pt modelId="{723BE513-EC51-429B-AF87-657B4CFA4203}" type="pres">
      <dgm:prSet presAssocID="{A73DAD17-2490-4FDC-A551-474647FB9611}" presName="sibTrans" presStyleCnt="0"/>
      <dgm:spPr/>
    </dgm:pt>
    <dgm:pt modelId="{3DD925C0-A7AD-463B-8703-65D7410AED87}" type="pres">
      <dgm:prSet presAssocID="{81F5C320-40D2-4F4F-ADEF-A02B945A999D}" presName="compNode" presStyleCnt="0"/>
      <dgm:spPr/>
    </dgm:pt>
    <dgm:pt modelId="{87C9A8AA-F690-46B7-B6FD-162599581BD0}" type="pres">
      <dgm:prSet presAssocID="{81F5C320-40D2-4F4F-ADEF-A02B945A999D}" presName="bgRect" presStyleLbl="bgShp" presStyleIdx="2" presStyleCnt="3"/>
      <dgm:spPr/>
    </dgm:pt>
    <dgm:pt modelId="{E967FB6C-BE44-4E96-B2B5-C4059E3F6258}" type="pres">
      <dgm:prSet presAssocID="{81F5C320-40D2-4F4F-ADEF-A02B945A99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780F96D-ADB7-4CC2-A2A9-F8839AAF473F}" type="pres">
      <dgm:prSet presAssocID="{81F5C320-40D2-4F4F-ADEF-A02B945A999D}" presName="spaceRect" presStyleCnt="0"/>
      <dgm:spPr/>
    </dgm:pt>
    <dgm:pt modelId="{DEC89375-57B1-43B6-92D3-B666457DBE4F}" type="pres">
      <dgm:prSet presAssocID="{81F5C320-40D2-4F4F-ADEF-A02B945A99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10D535-7455-4E63-856E-6A38FE46D319}" type="presOf" srcId="{97738D3C-917D-43D4-B34F-D3EB3AC0140E}" destId="{54926BC9-DB0A-4CDC-978B-640E2AFBCE7B}" srcOrd="0" destOrd="0" presId="urn:microsoft.com/office/officeart/2018/2/layout/IconVerticalSolidList"/>
    <dgm:cxn modelId="{0400285C-5AF3-4258-BAE2-0463A84D598E}" srcId="{2B510D68-EC6E-4B6F-A517-52FE0A614C5F}" destId="{C5D6F25E-9A0A-494F-8354-5848AB05B3F8}" srcOrd="1" destOrd="0" parTransId="{691BA786-3F0C-4C8E-A1BC-0F52C4BB33FB}" sibTransId="{A73DAD17-2490-4FDC-A551-474647FB9611}"/>
    <dgm:cxn modelId="{0869B15F-454B-4AD0-B507-9FCD8F58A9AE}" type="presOf" srcId="{C5D6F25E-9A0A-494F-8354-5848AB05B3F8}" destId="{3906CCF3-EC97-45B1-8852-B7BD28C9C0C5}" srcOrd="0" destOrd="0" presId="urn:microsoft.com/office/officeart/2018/2/layout/IconVerticalSolidList"/>
    <dgm:cxn modelId="{C224DD79-AE28-4AD5-8C59-318C600143CE}" srcId="{2B510D68-EC6E-4B6F-A517-52FE0A614C5F}" destId="{81F5C320-40D2-4F4F-ADEF-A02B945A999D}" srcOrd="2" destOrd="0" parTransId="{115E249A-2B76-400F-92B4-D4FC6110F17F}" sibTransId="{BFC01B56-46A4-4B98-9E28-83F61727B36A}"/>
    <dgm:cxn modelId="{2C74DCB2-3436-481B-AABA-2101C59CC41C}" srcId="{2B510D68-EC6E-4B6F-A517-52FE0A614C5F}" destId="{97738D3C-917D-43D4-B34F-D3EB3AC0140E}" srcOrd="0" destOrd="0" parTransId="{85A2E94B-2965-44DB-B73A-FD935FC38C6B}" sibTransId="{2A68E53E-C013-4168-A3BF-EBB95B7BDC03}"/>
    <dgm:cxn modelId="{F006F9C9-72F7-4FE7-AA5D-0C28A6F43A98}" type="presOf" srcId="{81F5C320-40D2-4F4F-ADEF-A02B945A999D}" destId="{DEC89375-57B1-43B6-92D3-B666457DBE4F}" srcOrd="0" destOrd="0" presId="urn:microsoft.com/office/officeart/2018/2/layout/IconVerticalSolidList"/>
    <dgm:cxn modelId="{15D710E3-7DA7-46A2-BFFB-10D433C63CE9}" type="presOf" srcId="{2B510D68-EC6E-4B6F-A517-52FE0A614C5F}" destId="{A8E85598-31AF-4E39-BEA9-BE1BD1E4FF22}" srcOrd="0" destOrd="0" presId="urn:microsoft.com/office/officeart/2018/2/layout/IconVerticalSolidList"/>
    <dgm:cxn modelId="{D848312E-D42D-441C-816D-FAEDDF64E87B}" type="presParOf" srcId="{A8E85598-31AF-4E39-BEA9-BE1BD1E4FF22}" destId="{A9A27F89-6B5D-4EF8-9B38-932F677A9EC4}" srcOrd="0" destOrd="0" presId="urn:microsoft.com/office/officeart/2018/2/layout/IconVerticalSolidList"/>
    <dgm:cxn modelId="{18CCAE26-9F13-439C-B558-04998DB884FE}" type="presParOf" srcId="{A9A27F89-6B5D-4EF8-9B38-932F677A9EC4}" destId="{97BD80C6-0ED0-4762-BC73-234BBC909F9B}" srcOrd="0" destOrd="0" presId="urn:microsoft.com/office/officeart/2018/2/layout/IconVerticalSolidList"/>
    <dgm:cxn modelId="{94890E1A-2C2D-45E2-90E2-E5FD699A01FC}" type="presParOf" srcId="{A9A27F89-6B5D-4EF8-9B38-932F677A9EC4}" destId="{79A70CAC-D62E-42C2-AAF0-D363B33E56E8}" srcOrd="1" destOrd="0" presId="urn:microsoft.com/office/officeart/2018/2/layout/IconVerticalSolidList"/>
    <dgm:cxn modelId="{82A2EC39-CEAA-4363-A412-B8B056031599}" type="presParOf" srcId="{A9A27F89-6B5D-4EF8-9B38-932F677A9EC4}" destId="{367BDF43-F5D5-4684-8BF8-931224A84B5F}" srcOrd="2" destOrd="0" presId="urn:microsoft.com/office/officeart/2018/2/layout/IconVerticalSolidList"/>
    <dgm:cxn modelId="{B684088F-A5F7-4FE7-82B1-E555F1877F7A}" type="presParOf" srcId="{A9A27F89-6B5D-4EF8-9B38-932F677A9EC4}" destId="{54926BC9-DB0A-4CDC-978B-640E2AFBCE7B}" srcOrd="3" destOrd="0" presId="urn:microsoft.com/office/officeart/2018/2/layout/IconVerticalSolidList"/>
    <dgm:cxn modelId="{B4DC2833-0A01-461F-A62D-87EC61D84573}" type="presParOf" srcId="{A8E85598-31AF-4E39-BEA9-BE1BD1E4FF22}" destId="{84003CCC-C40B-4845-9B6C-33A8DC205775}" srcOrd="1" destOrd="0" presId="urn:microsoft.com/office/officeart/2018/2/layout/IconVerticalSolidList"/>
    <dgm:cxn modelId="{120DF816-DCD2-4420-97FF-4933D8358511}" type="presParOf" srcId="{A8E85598-31AF-4E39-BEA9-BE1BD1E4FF22}" destId="{B42C29F5-C64E-4297-A3A8-FB3D6FA7D159}" srcOrd="2" destOrd="0" presId="urn:microsoft.com/office/officeart/2018/2/layout/IconVerticalSolidList"/>
    <dgm:cxn modelId="{D14F997E-AF16-4A6E-AAAE-3DE3ECB4EFD4}" type="presParOf" srcId="{B42C29F5-C64E-4297-A3A8-FB3D6FA7D159}" destId="{E486BCBD-9FB3-4978-9782-593F1C9B2C19}" srcOrd="0" destOrd="0" presId="urn:microsoft.com/office/officeart/2018/2/layout/IconVerticalSolidList"/>
    <dgm:cxn modelId="{6EA26A4A-F2A1-4E2B-92C4-575B92E9E9AD}" type="presParOf" srcId="{B42C29F5-C64E-4297-A3A8-FB3D6FA7D159}" destId="{29D90693-85B7-477F-83A1-EC53B2EB6AD4}" srcOrd="1" destOrd="0" presId="urn:microsoft.com/office/officeart/2018/2/layout/IconVerticalSolidList"/>
    <dgm:cxn modelId="{BF5E13DE-EB84-4CDA-BE1E-DD13DBC782F7}" type="presParOf" srcId="{B42C29F5-C64E-4297-A3A8-FB3D6FA7D159}" destId="{F76DEBC4-7D50-4203-8BB5-573AE3FAFADD}" srcOrd="2" destOrd="0" presId="urn:microsoft.com/office/officeart/2018/2/layout/IconVerticalSolidList"/>
    <dgm:cxn modelId="{F9496D65-569F-49B7-AD94-25A9B16626B4}" type="presParOf" srcId="{B42C29F5-C64E-4297-A3A8-FB3D6FA7D159}" destId="{3906CCF3-EC97-45B1-8852-B7BD28C9C0C5}" srcOrd="3" destOrd="0" presId="urn:microsoft.com/office/officeart/2018/2/layout/IconVerticalSolidList"/>
    <dgm:cxn modelId="{4A23A1D1-5A76-45A7-A443-B51C36A4B4B0}" type="presParOf" srcId="{A8E85598-31AF-4E39-BEA9-BE1BD1E4FF22}" destId="{723BE513-EC51-429B-AF87-657B4CFA4203}" srcOrd="3" destOrd="0" presId="urn:microsoft.com/office/officeart/2018/2/layout/IconVerticalSolidList"/>
    <dgm:cxn modelId="{BA676404-637E-4D6E-B05F-1B824E8B818F}" type="presParOf" srcId="{A8E85598-31AF-4E39-BEA9-BE1BD1E4FF22}" destId="{3DD925C0-A7AD-463B-8703-65D7410AED87}" srcOrd="4" destOrd="0" presId="urn:microsoft.com/office/officeart/2018/2/layout/IconVerticalSolidList"/>
    <dgm:cxn modelId="{A9D5F4B9-FDEF-41E2-B17F-098A77DE3991}" type="presParOf" srcId="{3DD925C0-A7AD-463B-8703-65D7410AED87}" destId="{87C9A8AA-F690-46B7-B6FD-162599581BD0}" srcOrd="0" destOrd="0" presId="urn:microsoft.com/office/officeart/2018/2/layout/IconVerticalSolidList"/>
    <dgm:cxn modelId="{4A6E3174-94DC-4163-AD70-0618A60CACA2}" type="presParOf" srcId="{3DD925C0-A7AD-463B-8703-65D7410AED87}" destId="{E967FB6C-BE44-4E96-B2B5-C4059E3F6258}" srcOrd="1" destOrd="0" presId="urn:microsoft.com/office/officeart/2018/2/layout/IconVerticalSolidList"/>
    <dgm:cxn modelId="{A593827E-E475-4F2A-946F-CBE6F0C67202}" type="presParOf" srcId="{3DD925C0-A7AD-463B-8703-65D7410AED87}" destId="{7780F96D-ADB7-4CC2-A2A9-F8839AAF473F}" srcOrd="2" destOrd="0" presId="urn:microsoft.com/office/officeart/2018/2/layout/IconVerticalSolidList"/>
    <dgm:cxn modelId="{F90C93B9-E56F-4A9F-8B42-93AA00774D96}" type="presParOf" srcId="{3DD925C0-A7AD-463B-8703-65D7410AED87}" destId="{DEC89375-57B1-43B6-92D3-B666457DBE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690664-7AD9-4CA0-8230-B4A2B1DD59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C738C7-C42D-4A39-BE87-10E11FBCD25D}">
      <dgm:prSet/>
      <dgm:spPr/>
      <dgm:t>
        <a:bodyPr/>
        <a:lstStyle/>
        <a:p>
          <a:r>
            <a:rPr lang="pt-BR" b="1" i="0"/>
            <a:t>Renomear uma coluna:</a:t>
          </a:r>
          <a:r>
            <a:rPr lang="pt-BR" b="0" i="0"/>
            <a:t> Renomeie a coluna "Nome" para "NomeCliente".</a:t>
          </a:r>
          <a:endParaRPr lang="en-US"/>
        </a:p>
      </dgm:t>
    </dgm:pt>
    <dgm:pt modelId="{0D5926B9-2A45-41B0-A1DF-94F38EB17EB5}" type="parTrans" cxnId="{2123271C-1FC2-40C9-B470-341968CBBE0D}">
      <dgm:prSet/>
      <dgm:spPr/>
      <dgm:t>
        <a:bodyPr/>
        <a:lstStyle/>
        <a:p>
          <a:endParaRPr lang="en-US"/>
        </a:p>
      </dgm:t>
    </dgm:pt>
    <dgm:pt modelId="{8EB8E2A2-257F-4F87-81D7-5183A2515540}" type="sibTrans" cxnId="{2123271C-1FC2-40C9-B470-341968CBBE0D}">
      <dgm:prSet/>
      <dgm:spPr/>
      <dgm:t>
        <a:bodyPr/>
        <a:lstStyle/>
        <a:p>
          <a:endParaRPr lang="en-US"/>
        </a:p>
      </dgm:t>
    </dgm:pt>
    <dgm:pt modelId="{C4C35462-0650-4616-8BCD-E2B71A17DD69}">
      <dgm:prSet/>
      <dgm:spPr/>
      <dgm:t>
        <a:bodyPr/>
        <a:lstStyle/>
        <a:p>
          <a:r>
            <a:rPr lang="pt-BR"/>
            <a:t>ALTER TABLE Clientes</a:t>
          </a:r>
          <a:endParaRPr lang="en-US"/>
        </a:p>
      </dgm:t>
    </dgm:pt>
    <dgm:pt modelId="{EF4DDE15-0F82-446E-AA23-0D0908719FF7}" type="parTrans" cxnId="{20A7B669-DBFD-43A7-B9D8-BE1085174AC7}">
      <dgm:prSet/>
      <dgm:spPr/>
      <dgm:t>
        <a:bodyPr/>
        <a:lstStyle/>
        <a:p>
          <a:endParaRPr lang="en-US"/>
        </a:p>
      </dgm:t>
    </dgm:pt>
    <dgm:pt modelId="{BF7F4005-6A0A-472C-BC2D-FD01B6C77C04}" type="sibTrans" cxnId="{20A7B669-DBFD-43A7-B9D8-BE1085174AC7}">
      <dgm:prSet/>
      <dgm:spPr/>
      <dgm:t>
        <a:bodyPr/>
        <a:lstStyle/>
        <a:p>
          <a:endParaRPr lang="en-US"/>
        </a:p>
      </dgm:t>
    </dgm:pt>
    <dgm:pt modelId="{BF8E5B53-ABF4-439C-8F18-0F95540C4A5C}">
      <dgm:prSet/>
      <dgm:spPr/>
      <dgm:t>
        <a:bodyPr/>
        <a:lstStyle/>
        <a:p>
          <a:r>
            <a:rPr lang="pt-BR"/>
            <a:t>RENAME COLUMN Nome TO NomeCliente;</a:t>
          </a:r>
          <a:endParaRPr lang="en-US"/>
        </a:p>
      </dgm:t>
    </dgm:pt>
    <dgm:pt modelId="{5E4B048E-F409-48C0-9CAD-64075D12672D}" type="parTrans" cxnId="{2868422A-DFAA-4682-8AB1-DBA9D76D8774}">
      <dgm:prSet/>
      <dgm:spPr/>
      <dgm:t>
        <a:bodyPr/>
        <a:lstStyle/>
        <a:p>
          <a:endParaRPr lang="en-US"/>
        </a:p>
      </dgm:t>
    </dgm:pt>
    <dgm:pt modelId="{EF878D27-A5DA-4BAF-88AB-6CF22426350E}" type="sibTrans" cxnId="{2868422A-DFAA-4682-8AB1-DBA9D76D8774}">
      <dgm:prSet/>
      <dgm:spPr/>
      <dgm:t>
        <a:bodyPr/>
        <a:lstStyle/>
        <a:p>
          <a:endParaRPr lang="en-US"/>
        </a:p>
      </dgm:t>
    </dgm:pt>
    <dgm:pt modelId="{9DFD81A3-595A-48A6-AF74-14C9255D11C9}" type="pres">
      <dgm:prSet presAssocID="{DC690664-7AD9-4CA0-8230-B4A2B1DD599B}" presName="linear" presStyleCnt="0">
        <dgm:presLayoutVars>
          <dgm:animLvl val="lvl"/>
          <dgm:resizeHandles val="exact"/>
        </dgm:presLayoutVars>
      </dgm:prSet>
      <dgm:spPr/>
    </dgm:pt>
    <dgm:pt modelId="{9281FE12-1E60-4DE6-9714-2FA182C32569}" type="pres">
      <dgm:prSet presAssocID="{29C738C7-C42D-4A39-BE87-10E11FBCD2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B2C6E7-707E-4212-B4AC-F601AFCA2B7C}" type="pres">
      <dgm:prSet presAssocID="{8EB8E2A2-257F-4F87-81D7-5183A2515540}" presName="spacer" presStyleCnt="0"/>
      <dgm:spPr/>
    </dgm:pt>
    <dgm:pt modelId="{617E1562-5FA7-4C3E-B0E2-0ED9EC51CD21}" type="pres">
      <dgm:prSet presAssocID="{C4C35462-0650-4616-8BCD-E2B71A17DD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3616AA-14FA-4B7A-9955-4C2105FC24F3}" type="pres">
      <dgm:prSet presAssocID="{BF7F4005-6A0A-472C-BC2D-FD01B6C77C04}" presName="spacer" presStyleCnt="0"/>
      <dgm:spPr/>
    </dgm:pt>
    <dgm:pt modelId="{C857F161-744D-452E-BAE8-49E6CD3B84C7}" type="pres">
      <dgm:prSet presAssocID="{BF8E5B53-ABF4-439C-8F18-0F95540C4A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23271C-1FC2-40C9-B470-341968CBBE0D}" srcId="{DC690664-7AD9-4CA0-8230-B4A2B1DD599B}" destId="{29C738C7-C42D-4A39-BE87-10E11FBCD25D}" srcOrd="0" destOrd="0" parTransId="{0D5926B9-2A45-41B0-A1DF-94F38EB17EB5}" sibTransId="{8EB8E2A2-257F-4F87-81D7-5183A2515540}"/>
    <dgm:cxn modelId="{C050282A-4C63-40C9-9543-8DAFD4FB3C18}" type="presOf" srcId="{BF8E5B53-ABF4-439C-8F18-0F95540C4A5C}" destId="{C857F161-744D-452E-BAE8-49E6CD3B84C7}" srcOrd="0" destOrd="0" presId="urn:microsoft.com/office/officeart/2005/8/layout/vList2"/>
    <dgm:cxn modelId="{2868422A-DFAA-4682-8AB1-DBA9D76D8774}" srcId="{DC690664-7AD9-4CA0-8230-B4A2B1DD599B}" destId="{BF8E5B53-ABF4-439C-8F18-0F95540C4A5C}" srcOrd="2" destOrd="0" parTransId="{5E4B048E-F409-48C0-9CAD-64075D12672D}" sibTransId="{EF878D27-A5DA-4BAF-88AB-6CF22426350E}"/>
    <dgm:cxn modelId="{1E22B835-B50F-4F63-8829-48CA03D57C23}" type="presOf" srcId="{DC690664-7AD9-4CA0-8230-B4A2B1DD599B}" destId="{9DFD81A3-595A-48A6-AF74-14C9255D11C9}" srcOrd="0" destOrd="0" presId="urn:microsoft.com/office/officeart/2005/8/layout/vList2"/>
    <dgm:cxn modelId="{20A7B669-DBFD-43A7-B9D8-BE1085174AC7}" srcId="{DC690664-7AD9-4CA0-8230-B4A2B1DD599B}" destId="{C4C35462-0650-4616-8BCD-E2B71A17DD69}" srcOrd="1" destOrd="0" parTransId="{EF4DDE15-0F82-446E-AA23-0D0908719FF7}" sibTransId="{BF7F4005-6A0A-472C-BC2D-FD01B6C77C04}"/>
    <dgm:cxn modelId="{1D0817BF-EA12-4C44-BE2F-2A84E467212D}" type="presOf" srcId="{29C738C7-C42D-4A39-BE87-10E11FBCD25D}" destId="{9281FE12-1E60-4DE6-9714-2FA182C32569}" srcOrd="0" destOrd="0" presId="urn:microsoft.com/office/officeart/2005/8/layout/vList2"/>
    <dgm:cxn modelId="{A165ABD9-06B1-43DE-A635-DBD07D3DCEA2}" type="presOf" srcId="{C4C35462-0650-4616-8BCD-E2B71A17DD69}" destId="{617E1562-5FA7-4C3E-B0E2-0ED9EC51CD21}" srcOrd="0" destOrd="0" presId="urn:microsoft.com/office/officeart/2005/8/layout/vList2"/>
    <dgm:cxn modelId="{E04B0969-89C5-41B5-9864-F0126DA59D7D}" type="presParOf" srcId="{9DFD81A3-595A-48A6-AF74-14C9255D11C9}" destId="{9281FE12-1E60-4DE6-9714-2FA182C32569}" srcOrd="0" destOrd="0" presId="urn:microsoft.com/office/officeart/2005/8/layout/vList2"/>
    <dgm:cxn modelId="{EA9F6768-99AA-4A4B-950A-6D639FBC010F}" type="presParOf" srcId="{9DFD81A3-595A-48A6-AF74-14C9255D11C9}" destId="{28B2C6E7-707E-4212-B4AC-F601AFCA2B7C}" srcOrd="1" destOrd="0" presId="urn:microsoft.com/office/officeart/2005/8/layout/vList2"/>
    <dgm:cxn modelId="{998A44D0-00CC-4DC0-9277-B8A5112D3033}" type="presParOf" srcId="{9DFD81A3-595A-48A6-AF74-14C9255D11C9}" destId="{617E1562-5FA7-4C3E-B0E2-0ED9EC51CD21}" srcOrd="2" destOrd="0" presId="urn:microsoft.com/office/officeart/2005/8/layout/vList2"/>
    <dgm:cxn modelId="{C5F040C6-EF5D-4D75-9E23-53B1C9BE49AF}" type="presParOf" srcId="{9DFD81A3-595A-48A6-AF74-14C9255D11C9}" destId="{EA3616AA-14FA-4B7A-9955-4C2105FC24F3}" srcOrd="3" destOrd="0" presId="urn:microsoft.com/office/officeart/2005/8/layout/vList2"/>
    <dgm:cxn modelId="{4B20C924-5308-47C0-80FB-C6F3A3CA3829}" type="presParOf" srcId="{9DFD81A3-595A-48A6-AF74-14C9255D11C9}" destId="{C857F161-744D-452E-BAE8-49E6CD3B84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DBCAF2-E21E-4411-A84E-3E4AF005BB9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A9A05B-6A01-4206-B746-82533BD94DFE}">
      <dgm:prSet/>
      <dgm:spPr/>
      <dgm:t>
        <a:bodyPr/>
        <a:lstStyle/>
        <a:p>
          <a:r>
            <a:rPr lang="pt-BR" b="1" i="0"/>
            <a:t>Adicionar uma restrição de chave estrangeira:</a:t>
          </a:r>
          <a:r>
            <a:rPr lang="pt-BR" b="0" i="0"/>
            <a:t> Suponha que você tenha uma tabela chamada "Pedidos" com uma coluna "ClienteID" referenciando a tabela "Clientes". Adicione uma chave estrangeira</a:t>
          </a:r>
          <a:endParaRPr lang="en-US"/>
        </a:p>
      </dgm:t>
    </dgm:pt>
    <dgm:pt modelId="{C4FB3CF1-D315-4CD0-B8C1-A02B69B9FB7F}" type="parTrans" cxnId="{C8B1C9E1-2229-4E6A-B76B-7E1C8FD9966B}">
      <dgm:prSet/>
      <dgm:spPr/>
      <dgm:t>
        <a:bodyPr/>
        <a:lstStyle/>
        <a:p>
          <a:endParaRPr lang="en-US"/>
        </a:p>
      </dgm:t>
    </dgm:pt>
    <dgm:pt modelId="{DFC1D147-8516-4E96-A3A1-810C7F5713B5}" type="sibTrans" cxnId="{C8B1C9E1-2229-4E6A-B76B-7E1C8FD9966B}">
      <dgm:prSet/>
      <dgm:spPr/>
      <dgm:t>
        <a:bodyPr/>
        <a:lstStyle/>
        <a:p>
          <a:endParaRPr lang="en-US"/>
        </a:p>
      </dgm:t>
    </dgm:pt>
    <dgm:pt modelId="{847B080D-0E88-4BD3-86B2-827A2B7CA3B3}">
      <dgm:prSet/>
      <dgm:spPr/>
      <dgm:t>
        <a:bodyPr/>
        <a:lstStyle/>
        <a:p>
          <a:r>
            <a:rPr lang="en-US"/>
            <a:t>ALTER TABLE Pedidos</a:t>
          </a:r>
        </a:p>
      </dgm:t>
    </dgm:pt>
    <dgm:pt modelId="{BC2CF40B-124A-4393-B73D-ECF01429DBB4}" type="parTrans" cxnId="{88567958-DECD-4365-B493-C481C6E38FD8}">
      <dgm:prSet/>
      <dgm:spPr/>
      <dgm:t>
        <a:bodyPr/>
        <a:lstStyle/>
        <a:p>
          <a:endParaRPr lang="en-US"/>
        </a:p>
      </dgm:t>
    </dgm:pt>
    <dgm:pt modelId="{9E9B5AFF-649B-4B3F-89FB-449300198DEB}" type="sibTrans" cxnId="{88567958-DECD-4365-B493-C481C6E38FD8}">
      <dgm:prSet/>
      <dgm:spPr/>
      <dgm:t>
        <a:bodyPr/>
        <a:lstStyle/>
        <a:p>
          <a:endParaRPr lang="en-US"/>
        </a:p>
      </dgm:t>
    </dgm:pt>
    <dgm:pt modelId="{C62579AC-3F71-4276-A1C3-7F9F77E8F84E}">
      <dgm:prSet/>
      <dgm:spPr/>
      <dgm:t>
        <a:bodyPr/>
        <a:lstStyle/>
        <a:p>
          <a:r>
            <a:rPr lang="en-US"/>
            <a:t>ADD FOREIGN KEY (ClienteID) REFERENCES Clientes(ID);</a:t>
          </a:r>
        </a:p>
      </dgm:t>
    </dgm:pt>
    <dgm:pt modelId="{397169D2-16BE-43CC-B487-8AB2E48ED842}" type="parTrans" cxnId="{729DDBFE-3998-4FF6-BFC1-02CC2933AB6C}">
      <dgm:prSet/>
      <dgm:spPr/>
      <dgm:t>
        <a:bodyPr/>
        <a:lstStyle/>
        <a:p>
          <a:endParaRPr lang="en-US"/>
        </a:p>
      </dgm:t>
    </dgm:pt>
    <dgm:pt modelId="{B54F0813-A29F-497C-AC16-A4A86CBFFC53}" type="sibTrans" cxnId="{729DDBFE-3998-4FF6-BFC1-02CC2933AB6C}">
      <dgm:prSet/>
      <dgm:spPr/>
      <dgm:t>
        <a:bodyPr/>
        <a:lstStyle/>
        <a:p>
          <a:endParaRPr lang="en-US"/>
        </a:p>
      </dgm:t>
    </dgm:pt>
    <dgm:pt modelId="{265BC0A0-7434-43D4-8DB9-D6CF06E0714E}" type="pres">
      <dgm:prSet presAssocID="{B9DBCAF2-E21E-4411-A84E-3E4AF005BB9A}" presName="outerComposite" presStyleCnt="0">
        <dgm:presLayoutVars>
          <dgm:chMax val="5"/>
          <dgm:dir/>
          <dgm:resizeHandles val="exact"/>
        </dgm:presLayoutVars>
      </dgm:prSet>
      <dgm:spPr/>
    </dgm:pt>
    <dgm:pt modelId="{1F232DA3-3F04-4BE6-A337-29533EE8C1E4}" type="pres">
      <dgm:prSet presAssocID="{B9DBCAF2-E21E-4411-A84E-3E4AF005BB9A}" presName="dummyMaxCanvas" presStyleCnt="0">
        <dgm:presLayoutVars/>
      </dgm:prSet>
      <dgm:spPr/>
    </dgm:pt>
    <dgm:pt modelId="{9FC9527C-B96F-4D40-9E8A-0E1900948EC8}" type="pres">
      <dgm:prSet presAssocID="{B9DBCAF2-E21E-4411-A84E-3E4AF005BB9A}" presName="ThreeNodes_1" presStyleLbl="node1" presStyleIdx="0" presStyleCnt="3">
        <dgm:presLayoutVars>
          <dgm:bulletEnabled val="1"/>
        </dgm:presLayoutVars>
      </dgm:prSet>
      <dgm:spPr/>
    </dgm:pt>
    <dgm:pt modelId="{10E64EB7-1FB2-4ECC-809B-F54FBE44E2CE}" type="pres">
      <dgm:prSet presAssocID="{B9DBCAF2-E21E-4411-A84E-3E4AF005BB9A}" presName="ThreeNodes_2" presStyleLbl="node1" presStyleIdx="1" presStyleCnt="3">
        <dgm:presLayoutVars>
          <dgm:bulletEnabled val="1"/>
        </dgm:presLayoutVars>
      </dgm:prSet>
      <dgm:spPr/>
    </dgm:pt>
    <dgm:pt modelId="{29F08F57-6246-4024-A7DE-2DDF0B0C0374}" type="pres">
      <dgm:prSet presAssocID="{B9DBCAF2-E21E-4411-A84E-3E4AF005BB9A}" presName="ThreeNodes_3" presStyleLbl="node1" presStyleIdx="2" presStyleCnt="3">
        <dgm:presLayoutVars>
          <dgm:bulletEnabled val="1"/>
        </dgm:presLayoutVars>
      </dgm:prSet>
      <dgm:spPr/>
    </dgm:pt>
    <dgm:pt modelId="{9C29426E-904C-4770-9707-65D7A6C0D970}" type="pres">
      <dgm:prSet presAssocID="{B9DBCAF2-E21E-4411-A84E-3E4AF005BB9A}" presName="ThreeConn_1-2" presStyleLbl="fgAccFollowNode1" presStyleIdx="0" presStyleCnt="2">
        <dgm:presLayoutVars>
          <dgm:bulletEnabled val="1"/>
        </dgm:presLayoutVars>
      </dgm:prSet>
      <dgm:spPr/>
    </dgm:pt>
    <dgm:pt modelId="{F231FED6-489C-42EC-8C22-6FD50BE31F54}" type="pres">
      <dgm:prSet presAssocID="{B9DBCAF2-E21E-4411-A84E-3E4AF005BB9A}" presName="ThreeConn_2-3" presStyleLbl="fgAccFollowNode1" presStyleIdx="1" presStyleCnt="2">
        <dgm:presLayoutVars>
          <dgm:bulletEnabled val="1"/>
        </dgm:presLayoutVars>
      </dgm:prSet>
      <dgm:spPr/>
    </dgm:pt>
    <dgm:pt modelId="{0F6E7942-D5BF-44A7-9ECD-CF98C80FBAC9}" type="pres">
      <dgm:prSet presAssocID="{B9DBCAF2-E21E-4411-A84E-3E4AF005BB9A}" presName="ThreeNodes_1_text" presStyleLbl="node1" presStyleIdx="2" presStyleCnt="3">
        <dgm:presLayoutVars>
          <dgm:bulletEnabled val="1"/>
        </dgm:presLayoutVars>
      </dgm:prSet>
      <dgm:spPr/>
    </dgm:pt>
    <dgm:pt modelId="{8DD73DDF-AA97-440F-8142-A2B6E474292C}" type="pres">
      <dgm:prSet presAssocID="{B9DBCAF2-E21E-4411-A84E-3E4AF005BB9A}" presName="ThreeNodes_2_text" presStyleLbl="node1" presStyleIdx="2" presStyleCnt="3">
        <dgm:presLayoutVars>
          <dgm:bulletEnabled val="1"/>
        </dgm:presLayoutVars>
      </dgm:prSet>
      <dgm:spPr/>
    </dgm:pt>
    <dgm:pt modelId="{A6824F33-A0AD-4A69-AA6F-3D0650A275E5}" type="pres">
      <dgm:prSet presAssocID="{B9DBCAF2-E21E-4411-A84E-3E4AF005BB9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5403015-6E7C-4AF6-B7FD-A0417EA2EDB3}" type="presOf" srcId="{C62579AC-3F71-4276-A1C3-7F9F77E8F84E}" destId="{29F08F57-6246-4024-A7DE-2DDF0B0C0374}" srcOrd="0" destOrd="0" presId="urn:microsoft.com/office/officeart/2005/8/layout/vProcess5"/>
    <dgm:cxn modelId="{DF1FFF37-7AB0-445F-A975-0AB7879EF203}" type="presOf" srcId="{8EA9A05B-6A01-4206-B746-82533BD94DFE}" destId="{9FC9527C-B96F-4D40-9E8A-0E1900948EC8}" srcOrd="0" destOrd="0" presId="urn:microsoft.com/office/officeart/2005/8/layout/vProcess5"/>
    <dgm:cxn modelId="{B177E83F-8003-4C5D-8593-550184F66C48}" type="presOf" srcId="{8EA9A05B-6A01-4206-B746-82533BD94DFE}" destId="{0F6E7942-D5BF-44A7-9ECD-CF98C80FBAC9}" srcOrd="1" destOrd="0" presId="urn:microsoft.com/office/officeart/2005/8/layout/vProcess5"/>
    <dgm:cxn modelId="{2CFA896C-1D58-4EAF-BF22-2C531455E6D0}" type="presOf" srcId="{DFC1D147-8516-4E96-A3A1-810C7F5713B5}" destId="{9C29426E-904C-4770-9707-65D7A6C0D970}" srcOrd="0" destOrd="0" presId="urn:microsoft.com/office/officeart/2005/8/layout/vProcess5"/>
    <dgm:cxn modelId="{0D6A4C70-618D-4876-8AC0-1F8BB07C49C9}" type="presOf" srcId="{C62579AC-3F71-4276-A1C3-7F9F77E8F84E}" destId="{A6824F33-A0AD-4A69-AA6F-3D0650A275E5}" srcOrd="1" destOrd="0" presId="urn:microsoft.com/office/officeart/2005/8/layout/vProcess5"/>
    <dgm:cxn modelId="{88567958-DECD-4365-B493-C481C6E38FD8}" srcId="{B9DBCAF2-E21E-4411-A84E-3E4AF005BB9A}" destId="{847B080D-0E88-4BD3-86B2-827A2B7CA3B3}" srcOrd="1" destOrd="0" parTransId="{BC2CF40B-124A-4393-B73D-ECF01429DBB4}" sibTransId="{9E9B5AFF-649B-4B3F-89FB-449300198DEB}"/>
    <dgm:cxn modelId="{DEE0245A-986A-468A-B17F-6889F0A9CF07}" type="presOf" srcId="{847B080D-0E88-4BD3-86B2-827A2B7CA3B3}" destId="{10E64EB7-1FB2-4ECC-809B-F54FBE44E2CE}" srcOrd="0" destOrd="0" presId="urn:microsoft.com/office/officeart/2005/8/layout/vProcess5"/>
    <dgm:cxn modelId="{7264D0B0-40C3-4528-B50D-5AC33D5977E3}" type="presOf" srcId="{847B080D-0E88-4BD3-86B2-827A2B7CA3B3}" destId="{8DD73DDF-AA97-440F-8142-A2B6E474292C}" srcOrd="1" destOrd="0" presId="urn:microsoft.com/office/officeart/2005/8/layout/vProcess5"/>
    <dgm:cxn modelId="{02170EBA-373A-4113-8634-FA035863FC8A}" type="presOf" srcId="{9E9B5AFF-649B-4B3F-89FB-449300198DEB}" destId="{F231FED6-489C-42EC-8C22-6FD50BE31F54}" srcOrd="0" destOrd="0" presId="urn:microsoft.com/office/officeart/2005/8/layout/vProcess5"/>
    <dgm:cxn modelId="{952596BD-9888-4609-81E6-9EC30FC4B1AA}" type="presOf" srcId="{B9DBCAF2-E21E-4411-A84E-3E4AF005BB9A}" destId="{265BC0A0-7434-43D4-8DB9-D6CF06E0714E}" srcOrd="0" destOrd="0" presId="urn:microsoft.com/office/officeart/2005/8/layout/vProcess5"/>
    <dgm:cxn modelId="{C8B1C9E1-2229-4E6A-B76B-7E1C8FD9966B}" srcId="{B9DBCAF2-E21E-4411-A84E-3E4AF005BB9A}" destId="{8EA9A05B-6A01-4206-B746-82533BD94DFE}" srcOrd="0" destOrd="0" parTransId="{C4FB3CF1-D315-4CD0-B8C1-A02B69B9FB7F}" sibTransId="{DFC1D147-8516-4E96-A3A1-810C7F5713B5}"/>
    <dgm:cxn modelId="{729DDBFE-3998-4FF6-BFC1-02CC2933AB6C}" srcId="{B9DBCAF2-E21E-4411-A84E-3E4AF005BB9A}" destId="{C62579AC-3F71-4276-A1C3-7F9F77E8F84E}" srcOrd="2" destOrd="0" parTransId="{397169D2-16BE-43CC-B487-8AB2E48ED842}" sibTransId="{B54F0813-A29F-497C-AC16-A4A86CBFFC53}"/>
    <dgm:cxn modelId="{496F0828-0B77-417A-BB80-915C550AA015}" type="presParOf" srcId="{265BC0A0-7434-43D4-8DB9-D6CF06E0714E}" destId="{1F232DA3-3F04-4BE6-A337-29533EE8C1E4}" srcOrd="0" destOrd="0" presId="urn:microsoft.com/office/officeart/2005/8/layout/vProcess5"/>
    <dgm:cxn modelId="{C7E72CDA-0FEB-47A8-829C-D77CF0E0E11A}" type="presParOf" srcId="{265BC0A0-7434-43D4-8DB9-D6CF06E0714E}" destId="{9FC9527C-B96F-4D40-9E8A-0E1900948EC8}" srcOrd="1" destOrd="0" presId="urn:microsoft.com/office/officeart/2005/8/layout/vProcess5"/>
    <dgm:cxn modelId="{2EB8D0AC-D3ED-42C6-928A-014F333FC8FD}" type="presParOf" srcId="{265BC0A0-7434-43D4-8DB9-D6CF06E0714E}" destId="{10E64EB7-1FB2-4ECC-809B-F54FBE44E2CE}" srcOrd="2" destOrd="0" presId="urn:microsoft.com/office/officeart/2005/8/layout/vProcess5"/>
    <dgm:cxn modelId="{48852767-C0CA-4060-8D30-78A53E229248}" type="presParOf" srcId="{265BC0A0-7434-43D4-8DB9-D6CF06E0714E}" destId="{29F08F57-6246-4024-A7DE-2DDF0B0C0374}" srcOrd="3" destOrd="0" presId="urn:microsoft.com/office/officeart/2005/8/layout/vProcess5"/>
    <dgm:cxn modelId="{DAD32905-CABF-42AC-BDB4-EF47C96D4207}" type="presParOf" srcId="{265BC0A0-7434-43D4-8DB9-D6CF06E0714E}" destId="{9C29426E-904C-4770-9707-65D7A6C0D970}" srcOrd="4" destOrd="0" presId="urn:microsoft.com/office/officeart/2005/8/layout/vProcess5"/>
    <dgm:cxn modelId="{4B022DCC-8ADF-41D5-B304-BF3F4C5C239B}" type="presParOf" srcId="{265BC0A0-7434-43D4-8DB9-D6CF06E0714E}" destId="{F231FED6-489C-42EC-8C22-6FD50BE31F54}" srcOrd="5" destOrd="0" presId="urn:microsoft.com/office/officeart/2005/8/layout/vProcess5"/>
    <dgm:cxn modelId="{D7EC1595-88AA-44E6-B017-F93C92384C47}" type="presParOf" srcId="{265BC0A0-7434-43D4-8DB9-D6CF06E0714E}" destId="{0F6E7942-D5BF-44A7-9ECD-CF98C80FBAC9}" srcOrd="6" destOrd="0" presId="urn:microsoft.com/office/officeart/2005/8/layout/vProcess5"/>
    <dgm:cxn modelId="{A9EE1872-DFFD-491B-A7F3-A06FACCA8356}" type="presParOf" srcId="{265BC0A0-7434-43D4-8DB9-D6CF06E0714E}" destId="{8DD73DDF-AA97-440F-8142-A2B6E474292C}" srcOrd="7" destOrd="0" presId="urn:microsoft.com/office/officeart/2005/8/layout/vProcess5"/>
    <dgm:cxn modelId="{DD85ECE3-B3AE-42FB-831E-449A698D71C3}" type="presParOf" srcId="{265BC0A0-7434-43D4-8DB9-D6CF06E0714E}" destId="{A6824F33-A0AD-4A69-AA6F-3D0650A275E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5B0215-4069-4437-BC99-DE7C3AC30CF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0E3624-5146-4023-82C2-BF117D69A71D}">
      <dgm:prSet/>
      <dgm:spPr/>
      <dgm:t>
        <a:bodyPr/>
        <a:lstStyle/>
        <a:p>
          <a:r>
            <a:rPr lang="pt-BR" b="1" i="0" dirty="0"/>
            <a:t>Adicionar um valor padrão a uma coluna:</a:t>
          </a:r>
          <a:r>
            <a:rPr lang="pt-BR" b="0" i="0" dirty="0"/>
            <a:t> Adicione um valor padrão "N/A" para a coluna "Telefone" na tabela "Clientes".</a:t>
          </a:r>
          <a:endParaRPr lang="en-US" dirty="0"/>
        </a:p>
      </dgm:t>
    </dgm:pt>
    <dgm:pt modelId="{AF8673BB-1E15-46C9-871D-2EC2A2974CEB}" type="parTrans" cxnId="{DF488638-434E-462B-863D-ABF47F71DBC9}">
      <dgm:prSet/>
      <dgm:spPr/>
      <dgm:t>
        <a:bodyPr/>
        <a:lstStyle/>
        <a:p>
          <a:endParaRPr lang="en-US"/>
        </a:p>
      </dgm:t>
    </dgm:pt>
    <dgm:pt modelId="{EFE232D2-ED22-439F-A888-5A1F205DDDFC}" type="sibTrans" cxnId="{DF488638-434E-462B-863D-ABF47F71DBC9}">
      <dgm:prSet/>
      <dgm:spPr/>
      <dgm:t>
        <a:bodyPr/>
        <a:lstStyle/>
        <a:p>
          <a:endParaRPr lang="en-US"/>
        </a:p>
      </dgm:t>
    </dgm:pt>
    <dgm:pt modelId="{C600E19B-39E9-400B-8287-EF8A2344E909}">
      <dgm:prSet/>
      <dgm:spPr/>
      <dgm:t>
        <a:bodyPr/>
        <a:lstStyle/>
        <a:p>
          <a:r>
            <a:rPr lang="pt-BR"/>
            <a:t>ALTER TABLE Clientes</a:t>
          </a:r>
          <a:endParaRPr lang="en-US"/>
        </a:p>
      </dgm:t>
    </dgm:pt>
    <dgm:pt modelId="{18D649D6-9976-4C10-9E7C-20E93D1A377D}" type="parTrans" cxnId="{A20C5BDE-C3C1-46A0-92EF-3583DD1980A8}">
      <dgm:prSet/>
      <dgm:spPr/>
      <dgm:t>
        <a:bodyPr/>
        <a:lstStyle/>
        <a:p>
          <a:endParaRPr lang="en-US"/>
        </a:p>
      </dgm:t>
    </dgm:pt>
    <dgm:pt modelId="{827CA7AA-EF80-493A-BE44-F0C93423CD27}" type="sibTrans" cxnId="{A20C5BDE-C3C1-46A0-92EF-3583DD1980A8}">
      <dgm:prSet/>
      <dgm:spPr/>
      <dgm:t>
        <a:bodyPr/>
        <a:lstStyle/>
        <a:p>
          <a:endParaRPr lang="en-US"/>
        </a:p>
      </dgm:t>
    </dgm:pt>
    <dgm:pt modelId="{6F70514D-C63F-482D-A467-99AD670F28E9}">
      <dgm:prSet/>
      <dgm:spPr/>
      <dgm:t>
        <a:bodyPr/>
        <a:lstStyle/>
        <a:p>
          <a:r>
            <a:rPr lang="pt-BR"/>
            <a:t>ALTER COLUMN Telefone SET DEFAULT 'N/A';</a:t>
          </a:r>
          <a:endParaRPr lang="en-US"/>
        </a:p>
      </dgm:t>
    </dgm:pt>
    <dgm:pt modelId="{11687BB8-DB4C-4875-A66A-DAF39E702FA1}" type="parTrans" cxnId="{325BA8F5-9BE2-45F4-A005-2F62CD23AB4C}">
      <dgm:prSet/>
      <dgm:spPr/>
      <dgm:t>
        <a:bodyPr/>
        <a:lstStyle/>
        <a:p>
          <a:endParaRPr lang="en-US"/>
        </a:p>
      </dgm:t>
    </dgm:pt>
    <dgm:pt modelId="{68AC9CB3-8060-46BE-B47C-43C268B08EB7}" type="sibTrans" cxnId="{325BA8F5-9BE2-45F4-A005-2F62CD23AB4C}">
      <dgm:prSet/>
      <dgm:spPr/>
      <dgm:t>
        <a:bodyPr/>
        <a:lstStyle/>
        <a:p>
          <a:endParaRPr lang="en-US"/>
        </a:p>
      </dgm:t>
    </dgm:pt>
    <dgm:pt modelId="{8857C46C-EFCE-4CC6-8116-ECC88C71918C}" type="pres">
      <dgm:prSet presAssocID="{7F5B0215-4069-4437-BC99-DE7C3AC30C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F3A2D1-B45B-4708-A5C5-461A8169A35D}" type="pres">
      <dgm:prSet presAssocID="{400E3624-5146-4023-82C2-BF117D69A71D}" presName="hierRoot1" presStyleCnt="0"/>
      <dgm:spPr/>
    </dgm:pt>
    <dgm:pt modelId="{D150970C-11FE-4E54-A0A6-AB94888D4CDE}" type="pres">
      <dgm:prSet presAssocID="{400E3624-5146-4023-82C2-BF117D69A71D}" presName="composite" presStyleCnt="0"/>
      <dgm:spPr/>
    </dgm:pt>
    <dgm:pt modelId="{E75CCFF6-BDBE-4F6A-B4EA-2CDB553CE2E6}" type="pres">
      <dgm:prSet presAssocID="{400E3624-5146-4023-82C2-BF117D69A71D}" presName="background" presStyleLbl="node0" presStyleIdx="0" presStyleCnt="3"/>
      <dgm:spPr/>
    </dgm:pt>
    <dgm:pt modelId="{280C7DD2-ECC6-4DBF-BC62-EE100397E7EE}" type="pres">
      <dgm:prSet presAssocID="{400E3624-5146-4023-82C2-BF117D69A71D}" presName="text" presStyleLbl="fgAcc0" presStyleIdx="0" presStyleCnt="3">
        <dgm:presLayoutVars>
          <dgm:chPref val="3"/>
        </dgm:presLayoutVars>
      </dgm:prSet>
      <dgm:spPr/>
    </dgm:pt>
    <dgm:pt modelId="{1112B43F-C043-413E-BB48-98728B9A64B7}" type="pres">
      <dgm:prSet presAssocID="{400E3624-5146-4023-82C2-BF117D69A71D}" presName="hierChild2" presStyleCnt="0"/>
      <dgm:spPr/>
    </dgm:pt>
    <dgm:pt modelId="{6D9D5592-0FAC-42B5-A9B8-17B32CBCB738}" type="pres">
      <dgm:prSet presAssocID="{C600E19B-39E9-400B-8287-EF8A2344E909}" presName="hierRoot1" presStyleCnt="0"/>
      <dgm:spPr/>
    </dgm:pt>
    <dgm:pt modelId="{1F2D8FE5-5893-4104-9F81-AB95D77979A2}" type="pres">
      <dgm:prSet presAssocID="{C600E19B-39E9-400B-8287-EF8A2344E909}" presName="composite" presStyleCnt="0"/>
      <dgm:spPr/>
    </dgm:pt>
    <dgm:pt modelId="{F8FE20E6-24D6-4CE1-A10D-C8E49810B0B9}" type="pres">
      <dgm:prSet presAssocID="{C600E19B-39E9-400B-8287-EF8A2344E909}" presName="background" presStyleLbl="node0" presStyleIdx="1" presStyleCnt="3"/>
      <dgm:spPr/>
    </dgm:pt>
    <dgm:pt modelId="{F8BC78D3-1665-4AD1-9B7C-1FBAE4E3B3FE}" type="pres">
      <dgm:prSet presAssocID="{C600E19B-39E9-400B-8287-EF8A2344E909}" presName="text" presStyleLbl="fgAcc0" presStyleIdx="1" presStyleCnt="3">
        <dgm:presLayoutVars>
          <dgm:chPref val="3"/>
        </dgm:presLayoutVars>
      </dgm:prSet>
      <dgm:spPr/>
    </dgm:pt>
    <dgm:pt modelId="{3187CAA5-F234-45B6-9D5C-BD1BC1234F64}" type="pres">
      <dgm:prSet presAssocID="{C600E19B-39E9-400B-8287-EF8A2344E909}" presName="hierChild2" presStyleCnt="0"/>
      <dgm:spPr/>
    </dgm:pt>
    <dgm:pt modelId="{4CEF1D07-B028-45BC-B0F2-3B9219CD3DDF}" type="pres">
      <dgm:prSet presAssocID="{6F70514D-C63F-482D-A467-99AD670F28E9}" presName="hierRoot1" presStyleCnt="0"/>
      <dgm:spPr/>
    </dgm:pt>
    <dgm:pt modelId="{DF221C5D-62B2-490E-9230-64930EB9FB71}" type="pres">
      <dgm:prSet presAssocID="{6F70514D-C63F-482D-A467-99AD670F28E9}" presName="composite" presStyleCnt="0"/>
      <dgm:spPr/>
    </dgm:pt>
    <dgm:pt modelId="{D580104A-F14B-432E-BFA4-8CAF5C81809B}" type="pres">
      <dgm:prSet presAssocID="{6F70514D-C63F-482D-A467-99AD670F28E9}" presName="background" presStyleLbl="node0" presStyleIdx="2" presStyleCnt="3"/>
      <dgm:spPr/>
    </dgm:pt>
    <dgm:pt modelId="{E652C334-EFBB-4692-9506-75792D43E0B9}" type="pres">
      <dgm:prSet presAssocID="{6F70514D-C63F-482D-A467-99AD670F28E9}" presName="text" presStyleLbl="fgAcc0" presStyleIdx="2" presStyleCnt="3">
        <dgm:presLayoutVars>
          <dgm:chPref val="3"/>
        </dgm:presLayoutVars>
      </dgm:prSet>
      <dgm:spPr/>
    </dgm:pt>
    <dgm:pt modelId="{DB8291B6-B8CE-4670-B2FD-87A2B00B588A}" type="pres">
      <dgm:prSet presAssocID="{6F70514D-C63F-482D-A467-99AD670F28E9}" presName="hierChild2" presStyleCnt="0"/>
      <dgm:spPr/>
    </dgm:pt>
  </dgm:ptLst>
  <dgm:cxnLst>
    <dgm:cxn modelId="{ED7BF010-6601-48EA-A676-2252CCAC3F9A}" type="presOf" srcId="{6F70514D-C63F-482D-A467-99AD670F28E9}" destId="{E652C334-EFBB-4692-9506-75792D43E0B9}" srcOrd="0" destOrd="0" presId="urn:microsoft.com/office/officeart/2005/8/layout/hierarchy1"/>
    <dgm:cxn modelId="{1CBA111E-7DA6-4701-8DC4-76E0DF357049}" type="presOf" srcId="{C600E19B-39E9-400B-8287-EF8A2344E909}" destId="{F8BC78D3-1665-4AD1-9B7C-1FBAE4E3B3FE}" srcOrd="0" destOrd="0" presId="urn:microsoft.com/office/officeart/2005/8/layout/hierarchy1"/>
    <dgm:cxn modelId="{DF488638-434E-462B-863D-ABF47F71DBC9}" srcId="{7F5B0215-4069-4437-BC99-DE7C3AC30CFC}" destId="{400E3624-5146-4023-82C2-BF117D69A71D}" srcOrd="0" destOrd="0" parTransId="{AF8673BB-1E15-46C9-871D-2EC2A2974CEB}" sibTransId="{EFE232D2-ED22-439F-A888-5A1F205DDDFC}"/>
    <dgm:cxn modelId="{E6441240-7EC2-42AA-A1F5-B13D34D0152E}" type="presOf" srcId="{7F5B0215-4069-4437-BC99-DE7C3AC30CFC}" destId="{8857C46C-EFCE-4CC6-8116-ECC88C71918C}" srcOrd="0" destOrd="0" presId="urn:microsoft.com/office/officeart/2005/8/layout/hierarchy1"/>
    <dgm:cxn modelId="{4CB841B6-107C-435F-9E38-19FAE85912C3}" type="presOf" srcId="{400E3624-5146-4023-82C2-BF117D69A71D}" destId="{280C7DD2-ECC6-4DBF-BC62-EE100397E7EE}" srcOrd="0" destOrd="0" presId="urn:microsoft.com/office/officeart/2005/8/layout/hierarchy1"/>
    <dgm:cxn modelId="{A20C5BDE-C3C1-46A0-92EF-3583DD1980A8}" srcId="{7F5B0215-4069-4437-BC99-DE7C3AC30CFC}" destId="{C600E19B-39E9-400B-8287-EF8A2344E909}" srcOrd="1" destOrd="0" parTransId="{18D649D6-9976-4C10-9E7C-20E93D1A377D}" sibTransId="{827CA7AA-EF80-493A-BE44-F0C93423CD27}"/>
    <dgm:cxn modelId="{325BA8F5-9BE2-45F4-A005-2F62CD23AB4C}" srcId="{7F5B0215-4069-4437-BC99-DE7C3AC30CFC}" destId="{6F70514D-C63F-482D-A467-99AD670F28E9}" srcOrd="2" destOrd="0" parTransId="{11687BB8-DB4C-4875-A66A-DAF39E702FA1}" sibTransId="{68AC9CB3-8060-46BE-B47C-43C268B08EB7}"/>
    <dgm:cxn modelId="{B0A9173C-EC0C-4494-A6A4-80562135F6EF}" type="presParOf" srcId="{8857C46C-EFCE-4CC6-8116-ECC88C71918C}" destId="{62F3A2D1-B45B-4708-A5C5-461A8169A35D}" srcOrd="0" destOrd="0" presId="urn:microsoft.com/office/officeart/2005/8/layout/hierarchy1"/>
    <dgm:cxn modelId="{04497D3A-2877-4C13-83CE-1E38B19DFA96}" type="presParOf" srcId="{62F3A2D1-B45B-4708-A5C5-461A8169A35D}" destId="{D150970C-11FE-4E54-A0A6-AB94888D4CDE}" srcOrd="0" destOrd="0" presId="urn:microsoft.com/office/officeart/2005/8/layout/hierarchy1"/>
    <dgm:cxn modelId="{F4A671E1-EE07-43FA-9443-A83F6FA9F50E}" type="presParOf" srcId="{D150970C-11FE-4E54-A0A6-AB94888D4CDE}" destId="{E75CCFF6-BDBE-4F6A-B4EA-2CDB553CE2E6}" srcOrd="0" destOrd="0" presId="urn:microsoft.com/office/officeart/2005/8/layout/hierarchy1"/>
    <dgm:cxn modelId="{0D5EF48A-426C-4912-8291-03AB74849D98}" type="presParOf" srcId="{D150970C-11FE-4E54-A0A6-AB94888D4CDE}" destId="{280C7DD2-ECC6-4DBF-BC62-EE100397E7EE}" srcOrd="1" destOrd="0" presId="urn:microsoft.com/office/officeart/2005/8/layout/hierarchy1"/>
    <dgm:cxn modelId="{7E2DFA17-F1A2-4DC3-9D9B-75F82EDB660E}" type="presParOf" srcId="{62F3A2D1-B45B-4708-A5C5-461A8169A35D}" destId="{1112B43F-C043-413E-BB48-98728B9A64B7}" srcOrd="1" destOrd="0" presId="urn:microsoft.com/office/officeart/2005/8/layout/hierarchy1"/>
    <dgm:cxn modelId="{CD59327D-BCF9-441C-83C8-80DA6466FADA}" type="presParOf" srcId="{8857C46C-EFCE-4CC6-8116-ECC88C71918C}" destId="{6D9D5592-0FAC-42B5-A9B8-17B32CBCB738}" srcOrd="1" destOrd="0" presId="urn:microsoft.com/office/officeart/2005/8/layout/hierarchy1"/>
    <dgm:cxn modelId="{C00FFBCA-E7FF-42E7-A712-A4009C464ABE}" type="presParOf" srcId="{6D9D5592-0FAC-42B5-A9B8-17B32CBCB738}" destId="{1F2D8FE5-5893-4104-9F81-AB95D77979A2}" srcOrd="0" destOrd="0" presId="urn:microsoft.com/office/officeart/2005/8/layout/hierarchy1"/>
    <dgm:cxn modelId="{57D60C4B-2530-4E82-B192-1A062BB2C3BB}" type="presParOf" srcId="{1F2D8FE5-5893-4104-9F81-AB95D77979A2}" destId="{F8FE20E6-24D6-4CE1-A10D-C8E49810B0B9}" srcOrd="0" destOrd="0" presId="urn:microsoft.com/office/officeart/2005/8/layout/hierarchy1"/>
    <dgm:cxn modelId="{6977E035-B1B5-4736-BEAC-7756A03840F5}" type="presParOf" srcId="{1F2D8FE5-5893-4104-9F81-AB95D77979A2}" destId="{F8BC78D3-1665-4AD1-9B7C-1FBAE4E3B3FE}" srcOrd="1" destOrd="0" presId="urn:microsoft.com/office/officeart/2005/8/layout/hierarchy1"/>
    <dgm:cxn modelId="{F6C1A2D3-82C6-4F9C-A591-33A2F6876A99}" type="presParOf" srcId="{6D9D5592-0FAC-42B5-A9B8-17B32CBCB738}" destId="{3187CAA5-F234-45B6-9D5C-BD1BC1234F64}" srcOrd="1" destOrd="0" presId="urn:microsoft.com/office/officeart/2005/8/layout/hierarchy1"/>
    <dgm:cxn modelId="{2461307F-6AA0-4D55-BDC2-46E25E6A2886}" type="presParOf" srcId="{8857C46C-EFCE-4CC6-8116-ECC88C71918C}" destId="{4CEF1D07-B028-45BC-B0F2-3B9219CD3DDF}" srcOrd="2" destOrd="0" presId="urn:microsoft.com/office/officeart/2005/8/layout/hierarchy1"/>
    <dgm:cxn modelId="{ABB7B096-F5C2-4B75-B01A-F102B4C65207}" type="presParOf" srcId="{4CEF1D07-B028-45BC-B0F2-3B9219CD3DDF}" destId="{DF221C5D-62B2-490E-9230-64930EB9FB71}" srcOrd="0" destOrd="0" presId="urn:microsoft.com/office/officeart/2005/8/layout/hierarchy1"/>
    <dgm:cxn modelId="{80020D7A-64F9-4EF6-ADE1-057D61558F4E}" type="presParOf" srcId="{DF221C5D-62B2-490E-9230-64930EB9FB71}" destId="{D580104A-F14B-432E-BFA4-8CAF5C81809B}" srcOrd="0" destOrd="0" presId="urn:microsoft.com/office/officeart/2005/8/layout/hierarchy1"/>
    <dgm:cxn modelId="{90993029-0CAB-4E52-ACA5-33AE79C4E40F}" type="presParOf" srcId="{DF221C5D-62B2-490E-9230-64930EB9FB71}" destId="{E652C334-EFBB-4692-9506-75792D43E0B9}" srcOrd="1" destOrd="0" presId="urn:microsoft.com/office/officeart/2005/8/layout/hierarchy1"/>
    <dgm:cxn modelId="{A9B927F8-D687-43D1-9D60-93B83511EC80}" type="presParOf" srcId="{4CEF1D07-B028-45BC-B0F2-3B9219CD3DDF}" destId="{DB8291B6-B8CE-4670-B2FD-87A2B00B588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226A20A-AAAA-48F8-B6B1-A3CDD88557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DA41F6-A67B-4695-A91F-8A38A7488657}">
      <dgm:prSet/>
      <dgm:spPr/>
      <dgm:t>
        <a:bodyPr/>
        <a:lstStyle/>
        <a:p>
          <a:r>
            <a:rPr lang="pt-BR"/>
            <a:t>ALTER TABLE NomeDaTabela</a:t>
          </a:r>
          <a:endParaRPr lang="en-US"/>
        </a:p>
      </dgm:t>
    </dgm:pt>
    <dgm:pt modelId="{CBAB1917-5030-4C02-B66D-00D32D7A3378}" type="parTrans" cxnId="{E4EBC391-3512-4F55-90C9-55E815EA2DF5}">
      <dgm:prSet/>
      <dgm:spPr/>
      <dgm:t>
        <a:bodyPr/>
        <a:lstStyle/>
        <a:p>
          <a:endParaRPr lang="en-US"/>
        </a:p>
      </dgm:t>
    </dgm:pt>
    <dgm:pt modelId="{F2A253A1-D97D-4874-99F4-49C3C65A842D}" type="sibTrans" cxnId="{E4EBC391-3512-4F55-90C9-55E815EA2DF5}">
      <dgm:prSet/>
      <dgm:spPr/>
      <dgm:t>
        <a:bodyPr/>
        <a:lstStyle/>
        <a:p>
          <a:endParaRPr lang="en-US"/>
        </a:p>
      </dgm:t>
    </dgm:pt>
    <dgm:pt modelId="{3D1B8579-2098-4418-80CE-B7010978D790}">
      <dgm:prSet/>
      <dgm:spPr/>
      <dgm:t>
        <a:bodyPr/>
        <a:lstStyle/>
        <a:p>
          <a:r>
            <a:rPr lang="pt-BR"/>
            <a:t>DROP CONSTRAINT NomeDaChavePrimaria;</a:t>
          </a:r>
          <a:endParaRPr lang="en-US"/>
        </a:p>
      </dgm:t>
    </dgm:pt>
    <dgm:pt modelId="{5E03E6E2-8E2A-4C50-A4DE-73E10185778F}" type="parTrans" cxnId="{39CE313C-F133-43A3-9D50-3440C435AFF0}">
      <dgm:prSet/>
      <dgm:spPr/>
      <dgm:t>
        <a:bodyPr/>
        <a:lstStyle/>
        <a:p>
          <a:endParaRPr lang="en-US"/>
        </a:p>
      </dgm:t>
    </dgm:pt>
    <dgm:pt modelId="{9DE433FA-4AC9-483F-99C1-F29CFA2CD4EA}" type="sibTrans" cxnId="{39CE313C-F133-43A3-9D50-3440C435AFF0}">
      <dgm:prSet/>
      <dgm:spPr/>
      <dgm:t>
        <a:bodyPr/>
        <a:lstStyle/>
        <a:p>
          <a:endParaRPr lang="en-US"/>
        </a:p>
      </dgm:t>
    </dgm:pt>
    <dgm:pt modelId="{E5B15094-D300-4B54-AFA8-8A5E1A956EB2}" type="pres">
      <dgm:prSet presAssocID="{A226A20A-AAAA-48F8-B6B1-A3CDD88557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F65CE7-FB6F-4C59-BA41-D74E0F10B5C6}" type="pres">
      <dgm:prSet presAssocID="{89DA41F6-A67B-4695-A91F-8A38A7488657}" presName="hierRoot1" presStyleCnt="0"/>
      <dgm:spPr/>
    </dgm:pt>
    <dgm:pt modelId="{7B80B71D-D876-4E4C-922A-776A54BCEDC2}" type="pres">
      <dgm:prSet presAssocID="{89DA41F6-A67B-4695-A91F-8A38A7488657}" presName="composite" presStyleCnt="0"/>
      <dgm:spPr/>
    </dgm:pt>
    <dgm:pt modelId="{03D8CDE5-C82E-4934-8BD8-5D15A3CD2FF9}" type="pres">
      <dgm:prSet presAssocID="{89DA41F6-A67B-4695-A91F-8A38A7488657}" presName="background" presStyleLbl="node0" presStyleIdx="0" presStyleCnt="2"/>
      <dgm:spPr/>
    </dgm:pt>
    <dgm:pt modelId="{518CD8F4-A163-4FEE-83A2-2CBDBADD12A9}" type="pres">
      <dgm:prSet presAssocID="{89DA41F6-A67B-4695-A91F-8A38A7488657}" presName="text" presStyleLbl="fgAcc0" presStyleIdx="0" presStyleCnt="2">
        <dgm:presLayoutVars>
          <dgm:chPref val="3"/>
        </dgm:presLayoutVars>
      </dgm:prSet>
      <dgm:spPr/>
    </dgm:pt>
    <dgm:pt modelId="{2F553C5F-752A-4DA4-A936-49A5107358F3}" type="pres">
      <dgm:prSet presAssocID="{89DA41F6-A67B-4695-A91F-8A38A7488657}" presName="hierChild2" presStyleCnt="0"/>
      <dgm:spPr/>
    </dgm:pt>
    <dgm:pt modelId="{85F12313-8F56-4396-80B4-5D1607C49FB3}" type="pres">
      <dgm:prSet presAssocID="{3D1B8579-2098-4418-80CE-B7010978D790}" presName="hierRoot1" presStyleCnt="0"/>
      <dgm:spPr/>
    </dgm:pt>
    <dgm:pt modelId="{56941E29-527C-4C23-A1BB-9FFD9EB81C77}" type="pres">
      <dgm:prSet presAssocID="{3D1B8579-2098-4418-80CE-B7010978D790}" presName="composite" presStyleCnt="0"/>
      <dgm:spPr/>
    </dgm:pt>
    <dgm:pt modelId="{2CC5779B-5145-4F1F-9F6F-8A120BF6F334}" type="pres">
      <dgm:prSet presAssocID="{3D1B8579-2098-4418-80CE-B7010978D790}" presName="background" presStyleLbl="node0" presStyleIdx="1" presStyleCnt="2"/>
      <dgm:spPr/>
    </dgm:pt>
    <dgm:pt modelId="{0B5DAC54-AFD4-4097-B9F4-328F2FE03768}" type="pres">
      <dgm:prSet presAssocID="{3D1B8579-2098-4418-80CE-B7010978D790}" presName="text" presStyleLbl="fgAcc0" presStyleIdx="1" presStyleCnt="2">
        <dgm:presLayoutVars>
          <dgm:chPref val="3"/>
        </dgm:presLayoutVars>
      </dgm:prSet>
      <dgm:spPr/>
    </dgm:pt>
    <dgm:pt modelId="{EBB20BF2-23CF-4A85-B14F-88FB0CB87DC0}" type="pres">
      <dgm:prSet presAssocID="{3D1B8579-2098-4418-80CE-B7010978D790}" presName="hierChild2" presStyleCnt="0"/>
      <dgm:spPr/>
    </dgm:pt>
  </dgm:ptLst>
  <dgm:cxnLst>
    <dgm:cxn modelId="{39CE313C-F133-43A3-9D50-3440C435AFF0}" srcId="{A226A20A-AAAA-48F8-B6B1-A3CDD88557C7}" destId="{3D1B8579-2098-4418-80CE-B7010978D790}" srcOrd="1" destOrd="0" parTransId="{5E03E6E2-8E2A-4C50-A4DE-73E10185778F}" sibTransId="{9DE433FA-4AC9-483F-99C1-F29CFA2CD4EA}"/>
    <dgm:cxn modelId="{AF1A3C3F-B302-4DC1-83AB-F1170F05051F}" type="presOf" srcId="{89DA41F6-A67B-4695-A91F-8A38A7488657}" destId="{518CD8F4-A163-4FEE-83A2-2CBDBADD12A9}" srcOrd="0" destOrd="0" presId="urn:microsoft.com/office/officeart/2005/8/layout/hierarchy1"/>
    <dgm:cxn modelId="{33967450-012B-4B08-8AD9-ECA2723FE2E4}" type="presOf" srcId="{A226A20A-AAAA-48F8-B6B1-A3CDD88557C7}" destId="{E5B15094-D300-4B54-AFA8-8A5E1A956EB2}" srcOrd="0" destOrd="0" presId="urn:microsoft.com/office/officeart/2005/8/layout/hierarchy1"/>
    <dgm:cxn modelId="{E4EBC391-3512-4F55-90C9-55E815EA2DF5}" srcId="{A226A20A-AAAA-48F8-B6B1-A3CDD88557C7}" destId="{89DA41F6-A67B-4695-A91F-8A38A7488657}" srcOrd="0" destOrd="0" parTransId="{CBAB1917-5030-4C02-B66D-00D32D7A3378}" sibTransId="{F2A253A1-D97D-4874-99F4-49C3C65A842D}"/>
    <dgm:cxn modelId="{8BAEE7AD-25D6-492D-801A-A5588BB2D1B3}" type="presOf" srcId="{3D1B8579-2098-4418-80CE-B7010978D790}" destId="{0B5DAC54-AFD4-4097-B9F4-328F2FE03768}" srcOrd="0" destOrd="0" presId="urn:microsoft.com/office/officeart/2005/8/layout/hierarchy1"/>
    <dgm:cxn modelId="{5A0F0D90-AB2E-44E9-9CDF-91BCED2E539F}" type="presParOf" srcId="{E5B15094-D300-4B54-AFA8-8A5E1A956EB2}" destId="{8BF65CE7-FB6F-4C59-BA41-D74E0F10B5C6}" srcOrd="0" destOrd="0" presId="urn:microsoft.com/office/officeart/2005/8/layout/hierarchy1"/>
    <dgm:cxn modelId="{6E5BAD63-C751-4442-81AB-94550A0E7F0B}" type="presParOf" srcId="{8BF65CE7-FB6F-4C59-BA41-D74E0F10B5C6}" destId="{7B80B71D-D876-4E4C-922A-776A54BCEDC2}" srcOrd="0" destOrd="0" presId="urn:microsoft.com/office/officeart/2005/8/layout/hierarchy1"/>
    <dgm:cxn modelId="{6513CC92-45C5-4230-8EF3-DDF014A73B5B}" type="presParOf" srcId="{7B80B71D-D876-4E4C-922A-776A54BCEDC2}" destId="{03D8CDE5-C82E-4934-8BD8-5D15A3CD2FF9}" srcOrd="0" destOrd="0" presId="urn:microsoft.com/office/officeart/2005/8/layout/hierarchy1"/>
    <dgm:cxn modelId="{E609C3CE-8394-4C23-BACC-8571CD31E0FE}" type="presParOf" srcId="{7B80B71D-D876-4E4C-922A-776A54BCEDC2}" destId="{518CD8F4-A163-4FEE-83A2-2CBDBADD12A9}" srcOrd="1" destOrd="0" presId="urn:microsoft.com/office/officeart/2005/8/layout/hierarchy1"/>
    <dgm:cxn modelId="{4079B540-5EB4-4385-83C4-0F09407E5FA3}" type="presParOf" srcId="{8BF65CE7-FB6F-4C59-BA41-D74E0F10B5C6}" destId="{2F553C5F-752A-4DA4-A936-49A5107358F3}" srcOrd="1" destOrd="0" presId="urn:microsoft.com/office/officeart/2005/8/layout/hierarchy1"/>
    <dgm:cxn modelId="{A985F791-FA65-423B-ADDB-E49EDF411752}" type="presParOf" srcId="{E5B15094-D300-4B54-AFA8-8A5E1A956EB2}" destId="{85F12313-8F56-4396-80B4-5D1607C49FB3}" srcOrd="1" destOrd="0" presId="urn:microsoft.com/office/officeart/2005/8/layout/hierarchy1"/>
    <dgm:cxn modelId="{028DEFBE-9962-4918-829A-F04B20958FEC}" type="presParOf" srcId="{85F12313-8F56-4396-80B4-5D1607C49FB3}" destId="{56941E29-527C-4C23-A1BB-9FFD9EB81C77}" srcOrd="0" destOrd="0" presId="urn:microsoft.com/office/officeart/2005/8/layout/hierarchy1"/>
    <dgm:cxn modelId="{EEFFFDE8-BC91-482A-93BD-889265C768DC}" type="presParOf" srcId="{56941E29-527C-4C23-A1BB-9FFD9EB81C77}" destId="{2CC5779B-5145-4F1F-9F6F-8A120BF6F334}" srcOrd="0" destOrd="0" presId="urn:microsoft.com/office/officeart/2005/8/layout/hierarchy1"/>
    <dgm:cxn modelId="{6612CA8A-E499-46B5-B31B-CE3B6EE23C48}" type="presParOf" srcId="{56941E29-527C-4C23-A1BB-9FFD9EB81C77}" destId="{0B5DAC54-AFD4-4097-B9F4-328F2FE03768}" srcOrd="1" destOrd="0" presId="urn:microsoft.com/office/officeart/2005/8/layout/hierarchy1"/>
    <dgm:cxn modelId="{BF3EABAC-335F-4BBB-8FE5-CE6E1C4BCBA5}" type="presParOf" srcId="{85F12313-8F56-4396-80B4-5D1607C49FB3}" destId="{EBB20BF2-23CF-4A85-B14F-88FB0CB87D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593FE2-7810-4DAE-A73A-0A84665CDC0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210CEA-EA03-4E50-B309-B50655F61D55}">
      <dgm:prSet/>
      <dgm:spPr/>
      <dgm:t>
        <a:bodyPr/>
        <a:lstStyle/>
        <a:p>
          <a:r>
            <a:rPr lang="pt-BR"/>
            <a:t>ALTER TABLE NomeDaTabela</a:t>
          </a:r>
          <a:endParaRPr lang="en-US"/>
        </a:p>
      </dgm:t>
    </dgm:pt>
    <dgm:pt modelId="{AFEBB5CC-2528-4F3B-9B59-33B35A2A4E95}" type="parTrans" cxnId="{66B40FDD-A694-40E4-A9E8-89CFEAEDBD5D}">
      <dgm:prSet/>
      <dgm:spPr/>
      <dgm:t>
        <a:bodyPr/>
        <a:lstStyle/>
        <a:p>
          <a:endParaRPr lang="en-US"/>
        </a:p>
      </dgm:t>
    </dgm:pt>
    <dgm:pt modelId="{BD5D5BB1-FA0A-452D-87FF-17B5A30C65C6}" type="sibTrans" cxnId="{66B40FDD-A694-40E4-A9E8-89CFEAEDBD5D}">
      <dgm:prSet/>
      <dgm:spPr/>
      <dgm:t>
        <a:bodyPr/>
        <a:lstStyle/>
        <a:p>
          <a:endParaRPr lang="en-US"/>
        </a:p>
      </dgm:t>
    </dgm:pt>
    <dgm:pt modelId="{ACD328F8-8E1A-409A-8767-87C23C342B6F}">
      <dgm:prSet/>
      <dgm:spPr/>
      <dgm:t>
        <a:bodyPr/>
        <a:lstStyle/>
        <a:p>
          <a:r>
            <a:rPr lang="pt-BR"/>
            <a:t>DROP CONSTRAINT NomeDaChaveEstrangeira;</a:t>
          </a:r>
          <a:endParaRPr lang="en-US"/>
        </a:p>
      </dgm:t>
    </dgm:pt>
    <dgm:pt modelId="{4034830B-2AA5-49B1-AF11-76F8F7B2265C}" type="parTrans" cxnId="{DD349194-2352-4BAC-B83C-58CD33116DDA}">
      <dgm:prSet/>
      <dgm:spPr/>
      <dgm:t>
        <a:bodyPr/>
        <a:lstStyle/>
        <a:p>
          <a:endParaRPr lang="en-US"/>
        </a:p>
      </dgm:t>
    </dgm:pt>
    <dgm:pt modelId="{C2A12B4E-8DD9-4953-A5D7-2765A1E7B023}" type="sibTrans" cxnId="{DD349194-2352-4BAC-B83C-58CD33116DDA}">
      <dgm:prSet/>
      <dgm:spPr/>
      <dgm:t>
        <a:bodyPr/>
        <a:lstStyle/>
        <a:p>
          <a:endParaRPr lang="en-US"/>
        </a:p>
      </dgm:t>
    </dgm:pt>
    <dgm:pt modelId="{E4EA5574-7A3E-4219-84F2-A65D8A7A988E}" type="pres">
      <dgm:prSet presAssocID="{FC593FE2-7810-4DAE-A73A-0A84665CDC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08CBA7-9DA1-4FE3-980B-CB43075310F4}" type="pres">
      <dgm:prSet presAssocID="{85210CEA-EA03-4E50-B309-B50655F61D55}" presName="hierRoot1" presStyleCnt="0"/>
      <dgm:spPr/>
    </dgm:pt>
    <dgm:pt modelId="{1D7E7C2B-1045-49C8-9EC7-8458C8E8F2D8}" type="pres">
      <dgm:prSet presAssocID="{85210CEA-EA03-4E50-B309-B50655F61D55}" presName="composite" presStyleCnt="0"/>
      <dgm:spPr/>
    </dgm:pt>
    <dgm:pt modelId="{98834233-3B06-4804-B5E8-9BDE40CDF61F}" type="pres">
      <dgm:prSet presAssocID="{85210CEA-EA03-4E50-B309-B50655F61D55}" presName="background" presStyleLbl="node0" presStyleIdx="0" presStyleCnt="2"/>
      <dgm:spPr/>
    </dgm:pt>
    <dgm:pt modelId="{7FE5C53D-15DB-43F6-9975-37F2023C4AF2}" type="pres">
      <dgm:prSet presAssocID="{85210CEA-EA03-4E50-B309-B50655F61D55}" presName="text" presStyleLbl="fgAcc0" presStyleIdx="0" presStyleCnt="2">
        <dgm:presLayoutVars>
          <dgm:chPref val="3"/>
        </dgm:presLayoutVars>
      </dgm:prSet>
      <dgm:spPr/>
    </dgm:pt>
    <dgm:pt modelId="{38A26E22-30AC-45E0-8EB2-72863CAA1AEE}" type="pres">
      <dgm:prSet presAssocID="{85210CEA-EA03-4E50-B309-B50655F61D55}" presName="hierChild2" presStyleCnt="0"/>
      <dgm:spPr/>
    </dgm:pt>
    <dgm:pt modelId="{347FA27D-F11C-4421-9966-60B4498BA19D}" type="pres">
      <dgm:prSet presAssocID="{ACD328F8-8E1A-409A-8767-87C23C342B6F}" presName="hierRoot1" presStyleCnt="0"/>
      <dgm:spPr/>
    </dgm:pt>
    <dgm:pt modelId="{A51D4561-3CAC-4D89-8314-CA9DE3AA4789}" type="pres">
      <dgm:prSet presAssocID="{ACD328F8-8E1A-409A-8767-87C23C342B6F}" presName="composite" presStyleCnt="0"/>
      <dgm:spPr/>
    </dgm:pt>
    <dgm:pt modelId="{A0BF6AC4-41DE-46FB-BA09-FE07C5E7F1BF}" type="pres">
      <dgm:prSet presAssocID="{ACD328F8-8E1A-409A-8767-87C23C342B6F}" presName="background" presStyleLbl="node0" presStyleIdx="1" presStyleCnt="2"/>
      <dgm:spPr/>
    </dgm:pt>
    <dgm:pt modelId="{D61E02CA-8A0F-485B-931B-369B9CC486D4}" type="pres">
      <dgm:prSet presAssocID="{ACD328F8-8E1A-409A-8767-87C23C342B6F}" presName="text" presStyleLbl="fgAcc0" presStyleIdx="1" presStyleCnt="2">
        <dgm:presLayoutVars>
          <dgm:chPref val="3"/>
        </dgm:presLayoutVars>
      </dgm:prSet>
      <dgm:spPr/>
    </dgm:pt>
    <dgm:pt modelId="{460C3F9E-0B13-4CDE-8556-DF6918E570E7}" type="pres">
      <dgm:prSet presAssocID="{ACD328F8-8E1A-409A-8767-87C23C342B6F}" presName="hierChild2" presStyleCnt="0"/>
      <dgm:spPr/>
    </dgm:pt>
  </dgm:ptLst>
  <dgm:cxnLst>
    <dgm:cxn modelId="{DD349194-2352-4BAC-B83C-58CD33116DDA}" srcId="{FC593FE2-7810-4DAE-A73A-0A84665CDC0B}" destId="{ACD328F8-8E1A-409A-8767-87C23C342B6F}" srcOrd="1" destOrd="0" parTransId="{4034830B-2AA5-49B1-AF11-76F8F7B2265C}" sibTransId="{C2A12B4E-8DD9-4953-A5D7-2765A1E7B023}"/>
    <dgm:cxn modelId="{8EDEC4B4-D736-4F71-BFAF-8F893B88DC95}" type="presOf" srcId="{85210CEA-EA03-4E50-B309-B50655F61D55}" destId="{7FE5C53D-15DB-43F6-9975-37F2023C4AF2}" srcOrd="0" destOrd="0" presId="urn:microsoft.com/office/officeart/2005/8/layout/hierarchy1"/>
    <dgm:cxn modelId="{A3DCC5D6-2300-4393-9C64-49EA9B930999}" type="presOf" srcId="{ACD328F8-8E1A-409A-8767-87C23C342B6F}" destId="{D61E02CA-8A0F-485B-931B-369B9CC486D4}" srcOrd="0" destOrd="0" presId="urn:microsoft.com/office/officeart/2005/8/layout/hierarchy1"/>
    <dgm:cxn modelId="{66B40FDD-A694-40E4-A9E8-89CFEAEDBD5D}" srcId="{FC593FE2-7810-4DAE-A73A-0A84665CDC0B}" destId="{85210CEA-EA03-4E50-B309-B50655F61D55}" srcOrd="0" destOrd="0" parTransId="{AFEBB5CC-2528-4F3B-9B59-33B35A2A4E95}" sibTransId="{BD5D5BB1-FA0A-452D-87FF-17B5A30C65C6}"/>
    <dgm:cxn modelId="{469357EE-BA2F-4BDA-8712-B68B6C4075BB}" type="presOf" srcId="{FC593FE2-7810-4DAE-A73A-0A84665CDC0B}" destId="{E4EA5574-7A3E-4219-84F2-A65D8A7A988E}" srcOrd="0" destOrd="0" presId="urn:microsoft.com/office/officeart/2005/8/layout/hierarchy1"/>
    <dgm:cxn modelId="{D053D901-C514-445C-8867-70A6D7DB9961}" type="presParOf" srcId="{E4EA5574-7A3E-4219-84F2-A65D8A7A988E}" destId="{D608CBA7-9DA1-4FE3-980B-CB43075310F4}" srcOrd="0" destOrd="0" presId="urn:microsoft.com/office/officeart/2005/8/layout/hierarchy1"/>
    <dgm:cxn modelId="{04295F89-46BC-49A8-894A-E079AC4D26F9}" type="presParOf" srcId="{D608CBA7-9DA1-4FE3-980B-CB43075310F4}" destId="{1D7E7C2B-1045-49C8-9EC7-8458C8E8F2D8}" srcOrd="0" destOrd="0" presId="urn:microsoft.com/office/officeart/2005/8/layout/hierarchy1"/>
    <dgm:cxn modelId="{909489F9-F5C7-4B52-A85D-47E33CCDDE3E}" type="presParOf" srcId="{1D7E7C2B-1045-49C8-9EC7-8458C8E8F2D8}" destId="{98834233-3B06-4804-B5E8-9BDE40CDF61F}" srcOrd="0" destOrd="0" presId="urn:microsoft.com/office/officeart/2005/8/layout/hierarchy1"/>
    <dgm:cxn modelId="{5F1E4BFB-7832-4CE4-9FAC-6A0922B7D5B4}" type="presParOf" srcId="{1D7E7C2B-1045-49C8-9EC7-8458C8E8F2D8}" destId="{7FE5C53D-15DB-43F6-9975-37F2023C4AF2}" srcOrd="1" destOrd="0" presId="urn:microsoft.com/office/officeart/2005/8/layout/hierarchy1"/>
    <dgm:cxn modelId="{E6403096-94FA-4DA5-8022-F7DED75D0583}" type="presParOf" srcId="{D608CBA7-9DA1-4FE3-980B-CB43075310F4}" destId="{38A26E22-30AC-45E0-8EB2-72863CAA1AEE}" srcOrd="1" destOrd="0" presId="urn:microsoft.com/office/officeart/2005/8/layout/hierarchy1"/>
    <dgm:cxn modelId="{1AA9A2C0-417C-4686-9078-8EA5ED0F92E3}" type="presParOf" srcId="{E4EA5574-7A3E-4219-84F2-A65D8A7A988E}" destId="{347FA27D-F11C-4421-9966-60B4498BA19D}" srcOrd="1" destOrd="0" presId="urn:microsoft.com/office/officeart/2005/8/layout/hierarchy1"/>
    <dgm:cxn modelId="{AE7C0832-3F47-48A0-A5DE-82529658717C}" type="presParOf" srcId="{347FA27D-F11C-4421-9966-60B4498BA19D}" destId="{A51D4561-3CAC-4D89-8314-CA9DE3AA4789}" srcOrd="0" destOrd="0" presId="urn:microsoft.com/office/officeart/2005/8/layout/hierarchy1"/>
    <dgm:cxn modelId="{D8DF037F-D760-4ABC-9743-9B63C5D74A5F}" type="presParOf" srcId="{A51D4561-3CAC-4D89-8314-CA9DE3AA4789}" destId="{A0BF6AC4-41DE-46FB-BA09-FE07C5E7F1BF}" srcOrd="0" destOrd="0" presId="urn:microsoft.com/office/officeart/2005/8/layout/hierarchy1"/>
    <dgm:cxn modelId="{040C79C9-340D-4F23-8AE7-22B28C9D1172}" type="presParOf" srcId="{A51D4561-3CAC-4D89-8314-CA9DE3AA4789}" destId="{D61E02CA-8A0F-485B-931B-369B9CC486D4}" srcOrd="1" destOrd="0" presId="urn:microsoft.com/office/officeart/2005/8/layout/hierarchy1"/>
    <dgm:cxn modelId="{1F566E8A-5977-4FD5-8447-30C79A336529}" type="presParOf" srcId="{347FA27D-F11C-4421-9966-60B4498BA19D}" destId="{460C3F9E-0B13-4CDE-8556-DF6918E570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1484D4-92D8-40B2-8FFE-E42F34D7151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7E42A3-F269-4356-B0EE-1DB859170580}">
      <dgm:prSet/>
      <dgm:spPr/>
      <dgm:t>
        <a:bodyPr/>
        <a:lstStyle/>
        <a:p>
          <a:r>
            <a:rPr lang="pt-BR"/>
            <a:t>INSERT INTO usuarios (nome, email) </a:t>
          </a:r>
          <a:endParaRPr lang="en-US"/>
        </a:p>
      </dgm:t>
    </dgm:pt>
    <dgm:pt modelId="{1C0B4B64-5544-4B99-B789-30D5DAD3041F}" type="parTrans" cxnId="{72DE71BE-E362-4B27-93DF-5CC28080DB40}">
      <dgm:prSet/>
      <dgm:spPr/>
      <dgm:t>
        <a:bodyPr/>
        <a:lstStyle/>
        <a:p>
          <a:endParaRPr lang="en-US"/>
        </a:p>
      </dgm:t>
    </dgm:pt>
    <dgm:pt modelId="{C18477E1-A910-44CE-9CBC-06CD033F7AD4}" type="sibTrans" cxnId="{72DE71BE-E362-4B27-93DF-5CC28080DB40}">
      <dgm:prSet/>
      <dgm:spPr/>
      <dgm:t>
        <a:bodyPr/>
        <a:lstStyle/>
        <a:p>
          <a:endParaRPr lang="en-US"/>
        </a:p>
      </dgm:t>
    </dgm:pt>
    <dgm:pt modelId="{A0127450-5705-4EB6-894A-CD0E28C5C1D8}">
      <dgm:prSet/>
      <dgm:spPr/>
      <dgm:t>
        <a:bodyPr/>
        <a:lstStyle/>
        <a:p>
          <a:r>
            <a:rPr lang="pt-BR"/>
            <a:t>VALUES ('João', 'joao@email.com');</a:t>
          </a:r>
          <a:endParaRPr lang="en-US"/>
        </a:p>
      </dgm:t>
    </dgm:pt>
    <dgm:pt modelId="{41125D29-3F21-4888-AA2F-7023D2C8542A}" type="parTrans" cxnId="{C65181A4-9237-4E0A-9CAB-A8D4DC6E82CE}">
      <dgm:prSet/>
      <dgm:spPr/>
      <dgm:t>
        <a:bodyPr/>
        <a:lstStyle/>
        <a:p>
          <a:endParaRPr lang="en-US"/>
        </a:p>
      </dgm:t>
    </dgm:pt>
    <dgm:pt modelId="{4AC6319A-7126-4C2D-B560-D2DB758457D9}" type="sibTrans" cxnId="{C65181A4-9237-4E0A-9CAB-A8D4DC6E82CE}">
      <dgm:prSet/>
      <dgm:spPr/>
      <dgm:t>
        <a:bodyPr/>
        <a:lstStyle/>
        <a:p>
          <a:endParaRPr lang="en-US"/>
        </a:p>
      </dgm:t>
    </dgm:pt>
    <dgm:pt modelId="{AF460BC0-A5EA-4461-A84B-EF9D1E64DEDA}" type="pres">
      <dgm:prSet presAssocID="{C11484D4-92D8-40B2-8FFE-E42F34D7151C}" presName="linear" presStyleCnt="0">
        <dgm:presLayoutVars>
          <dgm:dir/>
          <dgm:animLvl val="lvl"/>
          <dgm:resizeHandles val="exact"/>
        </dgm:presLayoutVars>
      </dgm:prSet>
      <dgm:spPr/>
    </dgm:pt>
    <dgm:pt modelId="{20008EC4-D872-4924-B71B-25AE1BA61D6F}" type="pres">
      <dgm:prSet presAssocID="{E17E42A3-F269-4356-B0EE-1DB859170580}" presName="parentLin" presStyleCnt="0"/>
      <dgm:spPr/>
    </dgm:pt>
    <dgm:pt modelId="{23563A0F-1C59-4920-B03D-A7A69C35876C}" type="pres">
      <dgm:prSet presAssocID="{E17E42A3-F269-4356-B0EE-1DB859170580}" presName="parentLeftMargin" presStyleLbl="node1" presStyleIdx="0" presStyleCnt="2"/>
      <dgm:spPr/>
    </dgm:pt>
    <dgm:pt modelId="{0EBDC1A4-8AE0-4EA7-A773-CE22BB2059E5}" type="pres">
      <dgm:prSet presAssocID="{E17E42A3-F269-4356-B0EE-1DB85917058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6CB132-D3F9-4DCB-82AC-F66753300D3C}" type="pres">
      <dgm:prSet presAssocID="{E17E42A3-F269-4356-B0EE-1DB859170580}" presName="negativeSpace" presStyleCnt="0"/>
      <dgm:spPr/>
    </dgm:pt>
    <dgm:pt modelId="{D0714DAF-FC9D-43D1-A961-E80E0AC0FC27}" type="pres">
      <dgm:prSet presAssocID="{E17E42A3-F269-4356-B0EE-1DB859170580}" presName="childText" presStyleLbl="conFgAcc1" presStyleIdx="0" presStyleCnt="2">
        <dgm:presLayoutVars>
          <dgm:bulletEnabled val="1"/>
        </dgm:presLayoutVars>
      </dgm:prSet>
      <dgm:spPr/>
    </dgm:pt>
    <dgm:pt modelId="{CEA74CC0-3D7C-46F8-837C-3577C226B0BC}" type="pres">
      <dgm:prSet presAssocID="{C18477E1-A910-44CE-9CBC-06CD033F7AD4}" presName="spaceBetweenRectangles" presStyleCnt="0"/>
      <dgm:spPr/>
    </dgm:pt>
    <dgm:pt modelId="{79B2F058-F826-4A80-BE1C-0E90075AC704}" type="pres">
      <dgm:prSet presAssocID="{A0127450-5705-4EB6-894A-CD0E28C5C1D8}" presName="parentLin" presStyleCnt="0"/>
      <dgm:spPr/>
    </dgm:pt>
    <dgm:pt modelId="{7C44B518-6EB2-4991-B41B-622BB6D9045D}" type="pres">
      <dgm:prSet presAssocID="{A0127450-5705-4EB6-894A-CD0E28C5C1D8}" presName="parentLeftMargin" presStyleLbl="node1" presStyleIdx="0" presStyleCnt="2"/>
      <dgm:spPr/>
    </dgm:pt>
    <dgm:pt modelId="{C673D3B9-BD62-4506-BD99-CFDCA5ED25CF}" type="pres">
      <dgm:prSet presAssocID="{A0127450-5705-4EB6-894A-CD0E28C5C1D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776786-3320-4146-947D-B0A6FB0D8AA0}" type="pres">
      <dgm:prSet presAssocID="{A0127450-5705-4EB6-894A-CD0E28C5C1D8}" presName="negativeSpace" presStyleCnt="0"/>
      <dgm:spPr/>
    </dgm:pt>
    <dgm:pt modelId="{789A24DE-3E9F-4D5D-BEDB-A5B7D06792E2}" type="pres">
      <dgm:prSet presAssocID="{A0127450-5705-4EB6-894A-CD0E28C5C1D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AD0F56F-FBC1-4443-8F1C-453CD46C5F2C}" type="presOf" srcId="{E17E42A3-F269-4356-B0EE-1DB859170580}" destId="{23563A0F-1C59-4920-B03D-A7A69C35876C}" srcOrd="0" destOrd="0" presId="urn:microsoft.com/office/officeart/2005/8/layout/list1"/>
    <dgm:cxn modelId="{DE68E18F-5D78-4C6A-BD85-7CD8F932CF0E}" type="presOf" srcId="{E17E42A3-F269-4356-B0EE-1DB859170580}" destId="{0EBDC1A4-8AE0-4EA7-A773-CE22BB2059E5}" srcOrd="1" destOrd="0" presId="urn:microsoft.com/office/officeart/2005/8/layout/list1"/>
    <dgm:cxn modelId="{95E629A2-AC77-426E-A1D7-912D46ED4244}" type="presOf" srcId="{A0127450-5705-4EB6-894A-CD0E28C5C1D8}" destId="{7C44B518-6EB2-4991-B41B-622BB6D9045D}" srcOrd="0" destOrd="0" presId="urn:microsoft.com/office/officeart/2005/8/layout/list1"/>
    <dgm:cxn modelId="{C65181A4-9237-4E0A-9CAB-A8D4DC6E82CE}" srcId="{C11484D4-92D8-40B2-8FFE-E42F34D7151C}" destId="{A0127450-5705-4EB6-894A-CD0E28C5C1D8}" srcOrd="1" destOrd="0" parTransId="{41125D29-3F21-4888-AA2F-7023D2C8542A}" sibTransId="{4AC6319A-7126-4C2D-B560-D2DB758457D9}"/>
    <dgm:cxn modelId="{72DE71BE-E362-4B27-93DF-5CC28080DB40}" srcId="{C11484D4-92D8-40B2-8FFE-E42F34D7151C}" destId="{E17E42A3-F269-4356-B0EE-1DB859170580}" srcOrd="0" destOrd="0" parTransId="{1C0B4B64-5544-4B99-B789-30D5DAD3041F}" sibTransId="{C18477E1-A910-44CE-9CBC-06CD033F7AD4}"/>
    <dgm:cxn modelId="{F00DC5BE-8149-473B-930A-26E5F3C19911}" type="presOf" srcId="{C11484D4-92D8-40B2-8FFE-E42F34D7151C}" destId="{AF460BC0-A5EA-4461-A84B-EF9D1E64DEDA}" srcOrd="0" destOrd="0" presId="urn:microsoft.com/office/officeart/2005/8/layout/list1"/>
    <dgm:cxn modelId="{D3C332F0-4F32-458A-8215-6431841000E4}" type="presOf" srcId="{A0127450-5705-4EB6-894A-CD0E28C5C1D8}" destId="{C673D3B9-BD62-4506-BD99-CFDCA5ED25CF}" srcOrd="1" destOrd="0" presId="urn:microsoft.com/office/officeart/2005/8/layout/list1"/>
    <dgm:cxn modelId="{BE9F3712-BF1A-4923-ACA4-8CCB2808AF02}" type="presParOf" srcId="{AF460BC0-A5EA-4461-A84B-EF9D1E64DEDA}" destId="{20008EC4-D872-4924-B71B-25AE1BA61D6F}" srcOrd="0" destOrd="0" presId="urn:microsoft.com/office/officeart/2005/8/layout/list1"/>
    <dgm:cxn modelId="{8447E12F-6970-4F26-BDEE-4DF1BC13327A}" type="presParOf" srcId="{20008EC4-D872-4924-B71B-25AE1BA61D6F}" destId="{23563A0F-1C59-4920-B03D-A7A69C35876C}" srcOrd="0" destOrd="0" presId="urn:microsoft.com/office/officeart/2005/8/layout/list1"/>
    <dgm:cxn modelId="{3768E629-470E-4B61-B0B9-535415ADD8A5}" type="presParOf" srcId="{20008EC4-D872-4924-B71B-25AE1BA61D6F}" destId="{0EBDC1A4-8AE0-4EA7-A773-CE22BB2059E5}" srcOrd="1" destOrd="0" presId="urn:microsoft.com/office/officeart/2005/8/layout/list1"/>
    <dgm:cxn modelId="{361D0E24-5CDE-4E56-AB59-3A198EED47E4}" type="presParOf" srcId="{AF460BC0-A5EA-4461-A84B-EF9D1E64DEDA}" destId="{1D6CB132-D3F9-4DCB-82AC-F66753300D3C}" srcOrd="1" destOrd="0" presId="urn:microsoft.com/office/officeart/2005/8/layout/list1"/>
    <dgm:cxn modelId="{FE95129A-43B9-4EBF-8435-80D48315A5F5}" type="presParOf" srcId="{AF460BC0-A5EA-4461-A84B-EF9D1E64DEDA}" destId="{D0714DAF-FC9D-43D1-A961-E80E0AC0FC27}" srcOrd="2" destOrd="0" presId="urn:microsoft.com/office/officeart/2005/8/layout/list1"/>
    <dgm:cxn modelId="{803FECA6-A05F-4238-94BF-F3EB86DA264B}" type="presParOf" srcId="{AF460BC0-A5EA-4461-A84B-EF9D1E64DEDA}" destId="{CEA74CC0-3D7C-46F8-837C-3577C226B0BC}" srcOrd="3" destOrd="0" presId="urn:microsoft.com/office/officeart/2005/8/layout/list1"/>
    <dgm:cxn modelId="{B1652757-CB46-4B0E-B7BF-581549677CC3}" type="presParOf" srcId="{AF460BC0-A5EA-4461-A84B-EF9D1E64DEDA}" destId="{79B2F058-F826-4A80-BE1C-0E90075AC704}" srcOrd="4" destOrd="0" presId="urn:microsoft.com/office/officeart/2005/8/layout/list1"/>
    <dgm:cxn modelId="{12C1FF94-9AFD-44E0-B4A3-1ADA850E8963}" type="presParOf" srcId="{79B2F058-F826-4A80-BE1C-0E90075AC704}" destId="{7C44B518-6EB2-4991-B41B-622BB6D9045D}" srcOrd="0" destOrd="0" presId="urn:microsoft.com/office/officeart/2005/8/layout/list1"/>
    <dgm:cxn modelId="{3FE04CDC-CC98-4303-9A50-FEB7605DEFEF}" type="presParOf" srcId="{79B2F058-F826-4A80-BE1C-0E90075AC704}" destId="{C673D3B9-BD62-4506-BD99-CFDCA5ED25CF}" srcOrd="1" destOrd="0" presId="urn:microsoft.com/office/officeart/2005/8/layout/list1"/>
    <dgm:cxn modelId="{4637316D-B297-4D6E-8076-E77CF1C5BCDD}" type="presParOf" srcId="{AF460BC0-A5EA-4461-A84B-EF9D1E64DEDA}" destId="{A8776786-3320-4146-947D-B0A6FB0D8AA0}" srcOrd="5" destOrd="0" presId="urn:microsoft.com/office/officeart/2005/8/layout/list1"/>
    <dgm:cxn modelId="{FA5D7EB0-A9D6-4E4C-BB4E-92CD22CA6B37}" type="presParOf" srcId="{AF460BC0-A5EA-4461-A84B-EF9D1E64DEDA}" destId="{789A24DE-3E9F-4D5D-BEDB-A5B7D06792E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872934-B5C3-417F-A174-B6000147005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175A9C-7988-4BDE-B8F1-E7A500B9FF16}">
      <dgm:prSet/>
      <dgm:spPr/>
      <dgm:t>
        <a:bodyPr/>
        <a:lstStyle/>
        <a:p>
          <a:r>
            <a:rPr lang="pt-BR"/>
            <a:t>Permite o acesso a dados em SGBDR ( sistema gerenciador dedados relacional)</a:t>
          </a:r>
          <a:endParaRPr lang="en-US"/>
        </a:p>
      </dgm:t>
    </dgm:pt>
    <dgm:pt modelId="{16C3B6D9-6063-4B99-92D0-A43C43CE3D75}" type="parTrans" cxnId="{9EAA20E6-6216-4207-8FDF-8393746E04A5}">
      <dgm:prSet/>
      <dgm:spPr/>
      <dgm:t>
        <a:bodyPr/>
        <a:lstStyle/>
        <a:p>
          <a:endParaRPr lang="en-US"/>
        </a:p>
      </dgm:t>
    </dgm:pt>
    <dgm:pt modelId="{AE8BD720-163D-426F-A2D6-E8E20FC208A8}" type="sibTrans" cxnId="{9EAA20E6-6216-4207-8FDF-8393746E04A5}">
      <dgm:prSet/>
      <dgm:spPr/>
      <dgm:t>
        <a:bodyPr/>
        <a:lstStyle/>
        <a:p>
          <a:endParaRPr lang="en-US"/>
        </a:p>
      </dgm:t>
    </dgm:pt>
    <dgm:pt modelId="{3AEE759D-9787-4D94-B3F2-11A8DA23CDDE}">
      <dgm:prSet/>
      <dgm:spPr/>
      <dgm:t>
        <a:bodyPr/>
        <a:lstStyle/>
        <a:p>
          <a:r>
            <a:rPr lang="pt-BR"/>
            <a:t>Permite definir dados no banco de dados e manipulá-los</a:t>
          </a:r>
          <a:endParaRPr lang="en-US"/>
        </a:p>
      </dgm:t>
    </dgm:pt>
    <dgm:pt modelId="{8195002D-098F-44D3-A36D-79CFCF8442BA}" type="parTrans" cxnId="{38AB2600-1E7C-48B8-9208-B3EC5276EFCC}">
      <dgm:prSet/>
      <dgm:spPr/>
      <dgm:t>
        <a:bodyPr/>
        <a:lstStyle/>
        <a:p>
          <a:endParaRPr lang="en-US"/>
        </a:p>
      </dgm:t>
    </dgm:pt>
    <dgm:pt modelId="{32373899-9811-4021-9AA0-70F88BCC988C}" type="sibTrans" cxnId="{38AB2600-1E7C-48B8-9208-B3EC5276EFCC}">
      <dgm:prSet/>
      <dgm:spPr/>
      <dgm:t>
        <a:bodyPr/>
        <a:lstStyle/>
        <a:p>
          <a:endParaRPr lang="en-US"/>
        </a:p>
      </dgm:t>
    </dgm:pt>
    <dgm:pt modelId="{57E71C0D-238B-4310-ABFF-26643ED9DBBE}">
      <dgm:prSet/>
      <dgm:spPr/>
      <dgm:t>
        <a:bodyPr/>
        <a:lstStyle/>
        <a:p>
          <a:r>
            <a:rPr lang="pt-BR"/>
            <a:t>Pode embutir </a:t>
          </a:r>
          <a:endParaRPr lang="en-US"/>
        </a:p>
      </dgm:t>
    </dgm:pt>
    <dgm:pt modelId="{170745A5-DF8D-4292-A654-4A87D210B2FC}" type="parTrans" cxnId="{72331904-B53D-4C48-BE07-E89EA9637290}">
      <dgm:prSet/>
      <dgm:spPr/>
      <dgm:t>
        <a:bodyPr/>
        <a:lstStyle/>
        <a:p>
          <a:endParaRPr lang="en-US"/>
        </a:p>
      </dgm:t>
    </dgm:pt>
    <dgm:pt modelId="{5B3DAE8D-EC2A-49BA-94A2-3F31B910F886}" type="sibTrans" cxnId="{72331904-B53D-4C48-BE07-E89EA9637290}">
      <dgm:prSet/>
      <dgm:spPr/>
      <dgm:t>
        <a:bodyPr/>
        <a:lstStyle/>
        <a:p>
          <a:endParaRPr lang="en-US"/>
        </a:p>
      </dgm:t>
    </dgm:pt>
    <dgm:pt modelId="{2FE5A7F6-641F-43D2-B4A2-B4126359A86C}">
      <dgm:prSet/>
      <dgm:spPr/>
      <dgm:t>
        <a:bodyPr/>
        <a:lstStyle/>
        <a:p>
          <a:r>
            <a:rPr lang="pt-BR"/>
            <a:t>Tudo pode ser feito no SQL </a:t>
          </a:r>
          <a:endParaRPr lang="en-US"/>
        </a:p>
      </dgm:t>
    </dgm:pt>
    <dgm:pt modelId="{1A0F06F0-CCE9-4479-80B9-DB7CC1DA4F41}" type="parTrans" cxnId="{E2E45B1B-7159-4779-B404-9CB131B41BAD}">
      <dgm:prSet/>
      <dgm:spPr/>
      <dgm:t>
        <a:bodyPr/>
        <a:lstStyle/>
        <a:p>
          <a:endParaRPr lang="en-US"/>
        </a:p>
      </dgm:t>
    </dgm:pt>
    <dgm:pt modelId="{60BB56F7-6909-45A6-B8E9-8773C02B7226}" type="sibTrans" cxnId="{E2E45B1B-7159-4779-B404-9CB131B41BAD}">
      <dgm:prSet/>
      <dgm:spPr/>
      <dgm:t>
        <a:bodyPr/>
        <a:lstStyle/>
        <a:p>
          <a:endParaRPr lang="en-US"/>
        </a:p>
      </dgm:t>
    </dgm:pt>
    <dgm:pt modelId="{CC1002B7-0012-4E1D-BD66-BE6C04C8C39F}">
      <dgm:prSet/>
      <dgm:spPr/>
      <dgm:t>
        <a:bodyPr/>
        <a:lstStyle/>
        <a:p>
          <a:r>
            <a:rPr lang="pt-BR"/>
            <a:t>Permite configurar permissões de acesso a tabelas </a:t>
          </a:r>
          <a:endParaRPr lang="en-US"/>
        </a:p>
      </dgm:t>
    </dgm:pt>
    <dgm:pt modelId="{7F1CA800-B9D5-44FC-9F9A-3F9BC3239BFA}" type="parTrans" cxnId="{874F173A-FB85-49AD-A550-C915C173B181}">
      <dgm:prSet/>
      <dgm:spPr/>
      <dgm:t>
        <a:bodyPr/>
        <a:lstStyle/>
        <a:p>
          <a:endParaRPr lang="en-US"/>
        </a:p>
      </dgm:t>
    </dgm:pt>
    <dgm:pt modelId="{6BBD2696-0936-4930-8AC4-FD288F1024BB}" type="sibTrans" cxnId="{874F173A-FB85-49AD-A550-C915C173B181}">
      <dgm:prSet/>
      <dgm:spPr/>
      <dgm:t>
        <a:bodyPr/>
        <a:lstStyle/>
        <a:p>
          <a:endParaRPr lang="en-US"/>
        </a:p>
      </dgm:t>
    </dgm:pt>
    <dgm:pt modelId="{D152A6E7-05D1-48A2-95F1-3F8F452F6269}" type="pres">
      <dgm:prSet presAssocID="{3C872934-B5C3-417F-A174-B60001470057}" presName="outerComposite" presStyleCnt="0">
        <dgm:presLayoutVars>
          <dgm:chMax val="5"/>
          <dgm:dir/>
          <dgm:resizeHandles val="exact"/>
        </dgm:presLayoutVars>
      </dgm:prSet>
      <dgm:spPr/>
    </dgm:pt>
    <dgm:pt modelId="{A6B226F4-2E6B-4B1E-80E0-1EBEFD104089}" type="pres">
      <dgm:prSet presAssocID="{3C872934-B5C3-417F-A174-B60001470057}" presName="dummyMaxCanvas" presStyleCnt="0">
        <dgm:presLayoutVars/>
      </dgm:prSet>
      <dgm:spPr/>
    </dgm:pt>
    <dgm:pt modelId="{94F7371F-43EC-43A9-B33D-E98BA1916BB5}" type="pres">
      <dgm:prSet presAssocID="{3C872934-B5C3-417F-A174-B60001470057}" presName="FiveNodes_1" presStyleLbl="node1" presStyleIdx="0" presStyleCnt="5">
        <dgm:presLayoutVars>
          <dgm:bulletEnabled val="1"/>
        </dgm:presLayoutVars>
      </dgm:prSet>
      <dgm:spPr/>
    </dgm:pt>
    <dgm:pt modelId="{AC633011-BBAE-4797-938D-AC256AC81AE3}" type="pres">
      <dgm:prSet presAssocID="{3C872934-B5C3-417F-A174-B60001470057}" presName="FiveNodes_2" presStyleLbl="node1" presStyleIdx="1" presStyleCnt="5">
        <dgm:presLayoutVars>
          <dgm:bulletEnabled val="1"/>
        </dgm:presLayoutVars>
      </dgm:prSet>
      <dgm:spPr/>
    </dgm:pt>
    <dgm:pt modelId="{983D9F55-FA14-4FE5-9F38-7955600826C4}" type="pres">
      <dgm:prSet presAssocID="{3C872934-B5C3-417F-A174-B60001470057}" presName="FiveNodes_3" presStyleLbl="node1" presStyleIdx="2" presStyleCnt="5">
        <dgm:presLayoutVars>
          <dgm:bulletEnabled val="1"/>
        </dgm:presLayoutVars>
      </dgm:prSet>
      <dgm:spPr/>
    </dgm:pt>
    <dgm:pt modelId="{4FA236A2-39A2-4942-A1FF-4166C787324A}" type="pres">
      <dgm:prSet presAssocID="{3C872934-B5C3-417F-A174-B60001470057}" presName="FiveNodes_4" presStyleLbl="node1" presStyleIdx="3" presStyleCnt="5">
        <dgm:presLayoutVars>
          <dgm:bulletEnabled val="1"/>
        </dgm:presLayoutVars>
      </dgm:prSet>
      <dgm:spPr/>
    </dgm:pt>
    <dgm:pt modelId="{35671DD3-ED67-46EC-8937-5E394651EFB6}" type="pres">
      <dgm:prSet presAssocID="{3C872934-B5C3-417F-A174-B60001470057}" presName="FiveNodes_5" presStyleLbl="node1" presStyleIdx="4" presStyleCnt="5">
        <dgm:presLayoutVars>
          <dgm:bulletEnabled val="1"/>
        </dgm:presLayoutVars>
      </dgm:prSet>
      <dgm:spPr/>
    </dgm:pt>
    <dgm:pt modelId="{6C1FFE2E-F480-496D-B82F-9CA641338553}" type="pres">
      <dgm:prSet presAssocID="{3C872934-B5C3-417F-A174-B60001470057}" presName="FiveConn_1-2" presStyleLbl="fgAccFollowNode1" presStyleIdx="0" presStyleCnt="4">
        <dgm:presLayoutVars>
          <dgm:bulletEnabled val="1"/>
        </dgm:presLayoutVars>
      </dgm:prSet>
      <dgm:spPr/>
    </dgm:pt>
    <dgm:pt modelId="{1FAE34E1-EEF9-47B5-8593-5DAFA350C0F8}" type="pres">
      <dgm:prSet presAssocID="{3C872934-B5C3-417F-A174-B60001470057}" presName="FiveConn_2-3" presStyleLbl="fgAccFollowNode1" presStyleIdx="1" presStyleCnt="4">
        <dgm:presLayoutVars>
          <dgm:bulletEnabled val="1"/>
        </dgm:presLayoutVars>
      </dgm:prSet>
      <dgm:spPr/>
    </dgm:pt>
    <dgm:pt modelId="{46201FA8-989D-4FC9-8990-5A9B104F336D}" type="pres">
      <dgm:prSet presAssocID="{3C872934-B5C3-417F-A174-B60001470057}" presName="FiveConn_3-4" presStyleLbl="fgAccFollowNode1" presStyleIdx="2" presStyleCnt="4">
        <dgm:presLayoutVars>
          <dgm:bulletEnabled val="1"/>
        </dgm:presLayoutVars>
      </dgm:prSet>
      <dgm:spPr/>
    </dgm:pt>
    <dgm:pt modelId="{F7C9BE13-4532-4488-AAF4-A6F3AAD16074}" type="pres">
      <dgm:prSet presAssocID="{3C872934-B5C3-417F-A174-B60001470057}" presName="FiveConn_4-5" presStyleLbl="fgAccFollowNode1" presStyleIdx="3" presStyleCnt="4">
        <dgm:presLayoutVars>
          <dgm:bulletEnabled val="1"/>
        </dgm:presLayoutVars>
      </dgm:prSet>
      <dgm:spPr/>
    </dgm:pt>
    <dgm:pt modelId="{2F97AD1D-2D03-4465-A90D-E5673FE5AA48}" type="pres">
      <dgm:prSet presAssocID="{3C872934-B5C3-417F-A174-B60001470057}" presName="FiveNodes_1_text" presStyleLbl="node1" presStyleIdx="4" presStyleCnt="5">
        <dgm:presLayoutVars>
          <dgm:bulletEnabled val="1"/>
        </dgm:presLayoutVars>
      </dgm:prSet>
      <dgm:spPr/>
    </dgm:pt>
    <dgm:pt modelId="{923B76FE-A690-4C2B-868E-24315FBC57E7}" type="pres">
      <dgm:prSet presAssocID="{3C872934-B5C3-417F-A174-B60001470057}" presName="FiveNodes_2_text" presStyleLbl="node1" presStyleIdx="4" presStyleCnt="5">
        <dgm:presLayoutVars>
          <dgm:bulletEnabled val="1"/>
        </dgm:presLayoutVars>
      </dgm:prSet>
      <dgm:spPr/>
    </dgm:pt>
    <dgm:pt modelId="{2E4D7EF1-8B04-4981-A01A-E1D7EA04C311}" type="pres">
      <dgm:prSet presAssocID="{3C872934-B5C3-417F-A174-B60001470057}" presName="FiveNodes_3_text" presStyleLbl="node1" presStyleIdx="4" presStyleCnt="5">
        <dgm:presLayoutVars>
          <dgm:bulletEnabled val="1"/>
        </dgm:presLayoutVars>
      </dgm:prSet>
      <dgm:spPr/>
    </dgm:pt>
    <dgm:pt modelId="{67BF14A5-B0D1-46DD-8E82-43EABFD138D2}" type="pres">
      <dgm:prSet presAssocID="{3C872934-B5C3-417F-A174-B60001470057}" presName="FiveNodes_4_text" presStyleLbl="node1" presStyleIdx="4" presStyleCnt="5">
        <dgm:presLayoutVars>
          <dgm:bulletEnabled val="1"/>
        </dgm:presLayoutVars>
      </dgm:prSet>
      <dgm:spPr/>
    </dgm:pt>
    <dgm:pt modelId="{5794EE2A-5411-4297-B394-631927803294}" type="pres">
      <dgm:prSet presAssocID="{3C872934-B5C3-417F-A174-B6000147005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8AB2600-1E7C-48B8-9208-B3EC5276EFCC}" srcId="{3C872934-B5C3-417F-A174-B60001470057}" destId="{3AEE759D-9787-4D94-B3F2-11A8DA23CDDE}" srcOrd="1" destOrd="0" parTransId="{8195002D-098F-44D3-A36D-79CFCF8442BA}" sibTransId="{32373899-9811-4021-9AA0-70F88BCC988C}"/>
    <dgm:cxn modelId="{72331904-B53D-4C48-BE07-E89EA9637290}" srcId="{3C872934-B5C3-417F-A174-B60001470057}" destId="{57E71C0D-238B-4310-ABFF-26643ED9DBBE}" srcOrd="2" destOrd="0" parTransId="{170745A5-DF8D-4292-A654-4A87D210B2FC}" sibTransId="{5B3DAE8D-EC2A-49BA-94A2-3F31B910F886}"/>
    <dgm:cxn modelId="{15987408-B8E5-4DCC-AEB8-473A0F160464}" type="presOf" srcId="{2FE5A7F6-641F-43D2-B4A2-B4126359A86C}" destId="{4FA236A2-39A2-4942-A1FF-4166C787324A}" srcOrd="0" destOrd="0" presId="urn:microsoft.com/office/officeart/2005/8/layout/vProcess5"/>
    <dgm:cxn modelId="{E93CA219-AC0F-4D33-BB52-DF58AA678CC3}" type="presOf" srcId="{3C872934-B5C3-417F-A174-B60001470057}" destId="{D152A6E7-05D1-48A2-95F1-3F8F452F6269}" srcOrd="0" destOrd="0" presId="urn:microsoft.com/office/officeart/2005/8/layout/vProcess5"/>
    <dgm:cxn modelId="{E2E45B1B-7159-4779-B404-9CB131B41BAD}" srcId="{3C872934-B5C3-417F-A174-B60001470057}" destId="{2FE5A7F6-641F-43D2-B4A2-B4126359A86C}" srcOrd="3" destOrd="0" parTransId="{1A0F06F0-CCE9-4479-80B9-DB7CC1DA4F41}" sibTransId="{60BB56F7-6909-45A6-B8E9-8773C02B7226}"/>
    <dgm:cxn modelId="{25EB3C29-A1BF-4DC0-B862-D59381EDD89F}" type="presOf" srcId="{57E71C0D-238B-4310-ABFF-26643ED9DBBE}" destId="{983D9F55-FA14-4FE5-9F38-7955600826C4}" srcOrd="0" destOrd="0" presId="urn:microsoft.com/office/officeart/2005/8/layout/vProcess5"/>
    <dgm:cxn modelId="{874F173A-FB85-49AD-A550-C915C173B181}" srcId="{3C872934-B5C3-417F-A174-B60001470057}" destId="{CC1002B7-0012-4E1D-BD66-BE6C04C8C39F}" srcOrd="4" destOrd="0" parTransId="{7F1CA800-B9D5-44FC-9F9A-3F9BC3239BFA}" sibTransId="{6BBD2696-0936-4930-8AC4-FD288F1024BB}"/>
    <dgm:cxn modelId="{0AA3FF42-8E4D-4A6C-84FA-9B0DFEA9A28B}" type="presOf" srcId="{CC1002B7-0012-4E1D-BD66-BE6C04C8C39F}" destId="{35671DD3-ED67-46EC-8937-5E394651EFB6}" srcOrd="0" destOrd="0" presId="urn:microsoft.com/office/officeart/2005/8/layout/vProcess5"/>
    <dgm:cxn modelId="{BEF15A6E-AA42-4753-8BD4-A4852B93497D}" type="presOf" srcId="{CC1002B7-0012-4E1D-BD66-BE6C04C8C39F}" destId="{5794EE2A-5411-4297-B394-631927803294}" srcOrd="1" destOrd="0" presId="urn:microsoft.com/office/officeart/2005/8/layout/vProcess5"/>
    <dgm:cxn modelId="{0368AB5A-6CC1-4DDE-A41C-E427E74692C9}" type="presOf" srcId="{3AEE759D-9787-4D94-B3F2-11A8DA23CDDE}" destId="{AC633011-BBAE-4797-938D-AC256AC81AE3}" srcOrd="0" destOrd="0" presId="urn:microsoft.com/office/officeart/2005/8/layout/vProcess5"/>
    <dgm:cxn modelId="{0FFE5DA1-64E8-4986-9004-6A2AA60554C6}" type="presOf" srcId="{60BB56F7-6909-45A6-B8E9-8773C02B7226}" destId="{F7C9BE13-4532-4488-AAF4-A6F3AAD16074}" srcOrd="0" destOrd="0" presId="urn:microsoft.com/office/officeart/2005/8/layout/vProcess5"/>
    <dgm:cxn modelId="{B03811AA-D458-4C4F-81AD-28AA3240E3EC}" type="presOf" srcId="{5B3DAE8D-EC2A-49BA-94A2-3F31B910F886}" destId="{46201FA8-989D-4FC9-8990-5A9B104F336D}" srcOrd="0" destOrd="0" presId="urn:microsoft.com/office/officeart/2005/8/layout/vProcess5"/>
    <dgm:cxn modelId="{483D5CAE-15AA-4761-9DB7-1C4F1E18349E}" type="presOf" srcId="{2FE5A7F6-641F-43D2-B4A2-B4126359A86C}" destId="{67BF14A5-B0D1-46DD-8E82-43EABFD138D2}" srcOrd="1" destOrd="0" presId="urn:microsoft.com/office/officeart/2005/8/layout/vProcess5"/>
    <dgm:cxn modelId="{2D5D61BB-31A1-4409-AFC7-DF8102764053}" type="presOf" srcId="{32373899-9811-4021-9AA0-70F88BCC988C}" destId="{1FAE34E1-EEF9-47B5-8593-5DAFA350C0F8}" srcOrd="0" destOrd="0" presId="urn:microsoft.com/office/officeart/2005/8/layout/vProcess5"/>
    <dgm:cxn modelId="{015807BE-4C07-46DD-B482-0E3A94B53C39}" type="presOf" srcId="{3AEE759D-9787-4D94-B3F2-11A8DA23CDDE}" destId="{923B76FE-A690-4C2B-868E-24315FBC57E7}" srcOrd="1" destOrd="0" presId="urn:microsoft.com/office/officeart/2005/8/layout/vProcess5"/>
    <dgm:cxn modelId="{49E257BE-EA33-4AA8-A9A0-471B2F0EA7A2}" type="presOf" srcId="{AE8BD720-163D-426F-A2D6-E8E20FC208A8}" destId="{6C1FFE2E-F480-496D-B82F-9CA641338553}" srcOrd="0" destOrd="0" presId="urn:microsoft.com/office/officeart/2005/8/layout/vProcess5"/>
    <dgm:cxn modelId="{C81422D2-200A-492C-ADAD-61335C243947}" type="presOf" srcId="{57E71C0D-238B-4310-ABFF-26643ED9DBBE}" destId="{2E4D7EF1-8B04-4981-A01A-E1D7EA04C311}" srcOrd="1" destOrd="0" presId="urn:microsoft.com/office/officeart/2005/8/layout/vProcess5"/>
    <dgm:cxn modelId="{223A7FE2-DC0E-481E-978B-149D240BABF8}" type="presOf" srcId="{B5175A9C-7988-4BDE-B8F1-E7A500B9FF16}" destId="{2F97AD1D-2D03-4465-A90D-E5673FE5AA48}" srcOrd="1" destOrd="0" presId="urn:microsoft.com/office/officeart/2005/8/layout/vProcess5"/>
    <dgm:cxn modelId="{9EAA20E6-6216-4207-8FDF-8393746E04A5}" srcId="{3C872934-B5C3-417F-A174-B60001470057}" destId="{B5175A9C-7988-4BDE-B8F1-E7A500B9FF16}" srcOrd="0" destOrd="0" parTransId="{16C3B6D9-6063-4B99-92D0-A43C43CE3D75}" sibTransId="{AE8BD720-163D-426F-A2D6-E8E20FC208A8}"/>
    <dgm:cxn modelId="{1CFEC1E9-E0FD-4C0B-860C-BD85BE7C344E}" type="presOf" srcId="{B5175A9C-7988-4BDE-B8F1-E7A500B9FF16}" destId="{94F7371F-43EC-43A9-B33D-E98BA1916BB5}" srcOrd="0" destOrd="0" presId="urn:microsoft.com/office/officeart/2005/8/layout/vProcess5"/>
    <dgm:cxn modelId="{419334B5-554C-4427-A757-AB7AF2DA15E1}" type="presParOf" srcId="{D152A6E7-05D1-48A2-95F1-3F8F452F6269}" destId="{A6B226F4-2E6B-4B1E-80E0-1EBEFD104089}" srcOrd="0" destOrd="0" presId="urn:microsoft.com/office/officeart/2005/8/layout/vProcess5"/>
    <dgm:cxn modelId="{0A44397B-A695-4239-AC62-D2A679B397F7}" type="presParOf" srcId="{D152A6E7-05D1-48A2-95F1-3F8F452F6269}" destId="{94F7371F-43EC-43A9-B33D-E98BA1916BB5}" srcOrd="1" destOrd="0" presId="urn:microsoft.com/office/officeart/2005/8/layout/vProcess5"/>
    <dgm:cxn modelId="{0329DB95-1FF8-4217-B5C5-057BA3A0AF6C}" type="presParOf" srcId="{D152A6E7-05D1-48A2-95F1-3F8F452F6269}" destId="{AC633011-BBAE-4797-938D-AC256AC81AE3}" srcOrd="2" destOrd="0" presId="urn:microsoft.com/office/officeart/2005/8/layout/vProcess5"/>
    <dgm:cxn modelId="{9DE36C68-ABAD-4969-ADD1-BB51312EA065}" type="presParOf" srcId="{D152A6E7-05D1-48A2-95F1-3F8F452F6269}" destId="{983D9F55-FA14-4FE5-9F38-7955600826C4}" srcOrd="3" destOrd="0" presId="urn:microsoft.com/office/officeart/2005/8/layout/vProcess5"/>
    <dgm:cxn modelId="{0CB322E3-4E79-491F-893B-6FA4445A29E9}" type="presParOf" srcId="{D152A6E7-05D1-48A2-95F1-3F8F452F6269}" destId="{4FA236A2-39A2-4942-A1FF-4166C787324A}" srcOrd="4" destOrd="0" presId="urn:microsoft.com/office/officeart/2005/8/layout/vProcess5"/>
    <dgm:cxn modelId="{7FE3CDF0-5B4C-45A6-B7A8-51F6DD0899AB}" type="presParOf" srcId="{D152A6E7-05D1-48A2-95F1-3F8F452F6269}" destId="{35671DD3-ED67-46EC-8937-5E394651EFB6}" srcOrd="5" destOrd="0" presId="urn:microsoft.com/office/officeart/2005/8/layout/vProcess5"/>
    <dgm:cxn modelId="{6BFB3247-F807-4133-8254-2566EC5BFCE4}" type="presParOf" srcId="{D152A6E7-05D1-48A2-95F1-3F8F452F6269}" destId="{6C1FFE2E-F480-496D-B82F-9CA641338553}" srcOrd="6" destOrd="0" presId="urn:microsoft.com/office/officeart/2005/8/layout/vProcess5"/>
    <dgm:cxn modelId="{0C25989C-EC8B-4F9E-A2B8-5D945BFA678B}" type="presParOf" srcId="{D152A6E7-05D1-48A2-95F1-3F8F452F6269}" destId="{1FAE34E1-EEF9-47B5-8593-5DAFA350C0F8}" srcOrd="7" destOrd="0" presId="urn:microsoft.com/office/officeart/2005/8/layout/vProcess5"/>
    <dgm:cxn modelId="{96B3E891-5FFE-4F75-835D-45075BD6C47F}" type="presParOf" srcId="{D152A6E7-05D1-48A2-95F1-3F8F452F6269}" destId="{46201FA8-989D-4FC9-8990-5A9B104F336D}" srcOrd="8" destOrd="0" presId="urn:microsoft.com/office/officeart/2005/8/layout/vProcess5"/>
    <dgm:cxn modelId="{F976BB1B-5DC1-4D0F-A72F-D895CDECAE82}" type="presParOf" srcId="{D152A6E7-05D1-48A2-95F1-3F8F452F6269}" destId="{F7C9BE13-4532-4488-AAF4-A6F3AAD16074}" srcOrd="9" destOrd="0" presId="urn:microsoft.com/office/officeart/2005/8/layout/vProcess5"/>
    <dgm:cxn modelId="{90768A03-E6AC-44DE-AEEF-D2D9AE8354A7}" type="presParOf" srcId="{D152A6E7-05D1-48A2-95F1-3F8F452F6269}" destId="{2F97AD1D-2D03-4465-A90D-E5673FE5AA48}" srcOrd="10" destOrd="0" presId="urn:microsoft.com/office/officeart/2005/8/layout/vProcess5"/>
    <dgm:cxn modelId="{3F495F75-EE4B-49F3-A8D3-0F099E58E0AC}" type="presParOf" srcId="{D152A6E7-05D1-48A2-95F1-3F8F452F6269}" destId="{923B76FE-A690-4C2B-868E-24315FBC57E7}" srcOrd="11" destOrd="0" presId="urn:microsoft.com/office/officeart/2005/8/layout/vProcess5"/>
    <dgm:cxn modelId="{A51843F6-8700-4B5C-B6EB-AE491DFDE683}" type="presParOf" srcId="{D152A6E7-05D1-48A2-95F1-3F8F452F6269}" destId="{2E4D7EF1-8B04-4981-A01A-E1D7EA04C311}" srcOrd="12" destOrd="0" presId="urn:microsoft.com/office/officeart/2005/8/layout/vProcess5"/>
    <dgm:cxn modelId="{3FA2A5E5-D6BB-4636-8C2E-F4C39D5C597B}" type="presParOf" srcId="{D152A6E7-05D1-48A2-95F1-3F8F452F6269}" destId="{67BF14A5-B0D1-46DD-8E82-43EABFD138D2}" srcOrd="13" destOrd="0" presId="urn:microsoft.com/office/officeart/2005/8/layout/vProcess5"/>
    <dgm:cxn modelId="{ED603EC8-E457-419E-8CC9-B03AB7378BE3}" type="presParOf" srcId="{D152A6E7-05D1-48A2-95F1-3F8F452F6269}" destId="{5794EE2A-5411-4297-B394-6319278032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2B9A5-A5EF-47DB-AC2D-66AF396BE6A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C1DC0C-0964-4BA5-A495-5AB827EDA42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São regras aplicadas nas colunas de uma tabela .</a:t>
          </a:r>
          <a:endParaRPr lang="en-US" dirty="0"/>
        </a:p>
      </dgm:t>
    </dgm:pt>
    <dgm:pt modelId="{67B33A69-3269-4AEB-B7C4-A650C670AB85}" type="parTrans" cxnId="{A5B3C286-4638-455C-A793-BEE5843B89DD}">
      <dgm:prSet/>
      <dgm:spPr/>
      <dgm:t>
        <a:bodyPr/>
        <a:lstStyle/>
        <a:p>
          <a:endParaRPr lang="en-US"/>
        </a:p>
      </dgm:t>
    </dgm:pt>
    <dgm:pt modelId="{0CA9B56E-3D31-4BF6-AFB9-A0BB388B3BAA}" type="sibTrans" cxnId="{A5B3C286-4638-455C-A793-BEE5843B89DD}">
      <dgm:prSet/>
      <dgm:spPr/>
      <dgm:t>
        <a:bodyPr/>
        <a:lstStyle/>
        <a:p>
          <a:endParaRPr lang="en-US"/>
        </a:p>
      </dgm:t>
    </dgm:pt>
    <dgm:pt modelId="{006EA3E6-68EF-412F-99ED-1A701538BC5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São usadas para limitar os tipos de dados que são inseridos.</a:t>
          </a:r>
          <a:endParaRPr lang="en-US"/>
        </a:p>
      </dgm:t>
    </dgm:pt>
    <dgm:pt modelId="{863D5217-5A05-4F94-A60A-BDB80258269C}" type="parTrans" cxnId="{3431B74D-B5F6-496C-A757-B107D20CFF96}">
      <dgm:prSet/>
      <dgm:spPr/>
      <dgm:t>
        <a:bodyPr/>
        <a:lstStyle/>
        <a:p>
          <a:endParaRPr lang="en-US"/>
        </a:p>
      </dgm:t>
    </dgm:pt>
    <dgm:pt modelId="{C125610E-684D-4E8F-B684-76AEA3D8A9F4}" type="sibTrans" cxnId="{3431B74D-B5F6-496C-A757-B107D20CFF96}">
      <dgm:prSet/>
      <dgm:spPr/>
      <dgm:t>
        <a:bodyPr/>
        <a:lstStyle/>
        <a:p>
          <a:endParaRPr lang="en-US"/>
        </a:p>
      </dgm:t>
    </dgm:pt>
    <dgm:pt modelId="{865A5D74-8FD7-4202-A3A7-82007845F00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Podem ser especificadas no momento da criação ou após</a:t>
          </a:r>
          <a:endParaRPr lang="en-US"/>
        </a:p>
      </dgm:t>
    </dgm:pt>
    <dgm:pt modelId="{217C8258-D9EC-4078-A996-352A3F3FD175}" type="parTrans" cxnId="{7C0138AF-78D0-4E11-AE09-5EB958572FC3}">
      <dgm:prSet/>
      <dgm:spPr/>
      <dgm:t>
        <a:bodyPr/>
        <a:lstStyle/>
        <a:p>
          <a:endParaRPr lang="en-US"/>
        </a:p>
      </dgm:t>
    </dgm:pt>
    <dgm:pt modelId="{C5E05002-AE6E-4DD4-90AC-EA06206A940F}" type="sibTrans" cxnId="{7C0138AF-78D0-4E11-AE09-5EB958572FC3}">
      <dgm:prSet/>
      <dgm:spPr/>
      <dgm:t>
        <a:bodyPr/>
        <a:lstStyle/>
        <a:p>
          <a:endParaRPr lang="en-US"/>
        </a:p>
      </dgm:t>
    </dgm:pt>
    <dgm:pt modelId="{4EFEE720-513C-412F-9552-CAEDEE0612D6}" type="pres">
      <dgm:prSet presAssocID="{3222B9A5-A5EF-47DB-AC2D-66AF396BE6AB}" presName="root" presStyleCnt="0">
        <dgm:presLayoutVars>
          <dgm:dir/>
          <dgm:resizeHandles val="exact"/>
        </dgm:presLayoutVars>
      </dgm:prSet>
      <dgm:spPr/>
    </dgm:pt>
    <dgm:pt modelId="{8E6C4680-7AA7-4B71-94CA-7FB983FBC338}" type="pres">
      <dgm:prSet presAssocID="{5BC1DC0C-0964-4BA5-A495-5AB827EDA426}" presName="compNode" presStyleCnt="0"/>
      <dgm:spPr/>
    </dgm:pt>
    <dgm:pt modelId="{1F236AA7-8DEF-4C05-BF31-3A52BA7F86F7}" type="pres">
      <dgm:prSet presAssocID="{5BC1DC0C-0964-4BA5-A495-5AB827EDA4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a"/>
        </a:ext>
      </dgm:extLst>
    </dgm:pt>
    <dgm:pt modelId="{E0F1CCE1-F348-41BF-8B36-AB75A642347D}" type="pres">
      <dgm:prSet presAssocID="{5BC1DC0C-0964-4BA5-A495-5AB827EDA426}" presName="spaceRect" presStyleCnt="0"/>
      <dgm:spPr/>
    </dgm:pt>
    <dgm:pt modelId="{B55208EF-AD54-4DCC-A138-5EDAE92B42A6}" type="pres">
      <dgm:prSet presAssocID="{5BC1DC0C-0964-4BA5-A495-5AB827EDA426}" presName="textRect" presStyleLbl="revTx" presStyleIdx="0" presStyleCnt="3">
        <dgm:presLayoutVars>
          <dgm:chMax val="1"/>
          <dgm:chPref val="1"/>
        </dgm:presLayoutVars>
      </dgm:prSet>
      <dgm:spPr/>
    </dgm:pt>
    <dgm:pt modelId="{9853E043-46D7-41BE-B008-A69FAA8EDA8A}" type="pres">
      <dgm:prSet presAssocID="{0CA9B56E-3D31-4BF6-AFB9-A0BB388B3BAA}" presName="sibTrans" presStyleCnt="0"/>
      <dgm:spPr/>
    </dgm:pt>
    <dgm:pt modelId="{0F4247BA-97CB-40FE-98AA-9FF6CDA74B6D}" type="pres">
      <dgm:prSet presAssocID="{006EA3E6-68EF-412F-99ED-1A701538BC5F}" presName="compNode" presStyleCnt="0"/>
      <dgm:spPr/>
    </dgm:pt>
    <dgm:pt modelId="{74D7DDEE-3674-46AB-884E-8391D46F9156}" type="pres">
      <dgm:prSet presAssocID="{006EA3E6-68EF-412F-99ED-1A701538BC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21FC4386-A3C3-4BF0-B1FF-636966FBD2D8}" type="pres">
      <dgm:prSet presAssocID="{006EA3E6-68EF-412F-99ED-1A701538BC5F}" presName="spaceRect" presStyleCnt="0"/>
      <dgm:spPr/>
    </dgm:pt>
    <dgm:pt modelId="{CD37F764-F4EB-4268-807A-1D50E25BCD0C}" type="pres">
      <dgm:prSet presAssocID="{006EA3E6-68EF-412F-99ED-1A701538BC5F}" presName="textRect" presStyleLbl="revTx" presStyleIdx="1" presStyleCnt="3">
        <dgm:presLayoutVars>
          <dgm:chMax val="1"/>
          <dgm:chPref val="1"/>
        </dgm:presLayoutVars>
      </dgm:prSet>
      <dgm:spPr/>
    </dgm:pt>
    <dgm:pt modelId="{DE85F248-60EB-4A3E-BA83-8DD34DCA751E}" type="pres">
      <dgm:prSet presAssocID="{C125610E-684D-4E8F-B684-76AEA3D8A9F4}" presName="sibTrans" presStyleCnt="0"/>
      <dgm:spPr/>
    </dgm:pt>
    <dgm:pt modelId="{6BDB9209-FE1E-4F46-B5D1-28981B1D0FA4}" type="pres">
      <dgm:prSet presAssocID="{865A5D74-8FD7-4202-A3A7-82007845F005}" presName="compNode" presStyleCnt="0"/>
      <dgm:spPr/>
    </dgm:pt>
    <dgm:pt modelId="{F5571F9E-4EA4-425A-B719-ED1BDA6038F1}" type="pres">
      <dgm:prSet presAssocID="{865A5D74-8FD7-4202-A3A7-82007845F0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33DBF8-FA0C-426E-BD0E-FF9B553E53A2}" type="pres">
      <dgm:prSet presAssocID="{865A5D74-8FD7-4202-A3A7-82007845F005}" presName="spaceRect" presStyleCnt="0"/>
      <dgm:spPr/>
    </dgm:pt>
    <dgm:pt modelId="{BDCBB031-41E0-4D63-B2A0-5A545C248EF9}" type="pres">
      <dgm:prSet presAssocID="{865A5D74-8FD7-4202-A3A7-82007845F0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A8A52E-C46A-45EE-8CCA-9146CAEB2A07}" type="presOf" srcId="{3222B9A5-A5EF-47DB-AC2D-66AF396BE6AB}" destId="{4EFEE720-513C-412F-9552-CAEDEE0612D6}" srcOrd="0" destOrd="0" presId="urn:microsoft.com/office/officeart/2018/2/layout/IconLabelList"/>
    <dgm:cxn modelId="{9E7DEB5E-E8E7-465F-864A-5A4B4509AEE6}" type="presOf" srcId="{865A5D74-8FD7-4202-A3A7-82007845F005}" destId="{BDCBB031-41E0-4D63-B2A0-5A545C248EF9}" srcOrd="0" destOrd="0" presId="urn:microsoft.com/office/officeart/2018/2/layout/IconLabelList"/>
    <dgm:cxn modelId="{0756A965-8057-4659-81F8-4A54BEF5E5E0}" type="presOf" srcId="{006EA3E6-68EF-412F-99ED-1A701538BC5F}" destId="{CD37F764-F4EB-4268-807A-1D50E25BCD0C}" srcOrd="0" destOrd="0" presId="urn:microsoft.com/office/officeart/2018/2/layout/IconLabelList"/>
    <dgm:cxn modelId="{3431B74D-B5F6-496C-A757-B107D20CFF96}" srcId="{3222B9A5-A5EF-47DB-AC2D-66AF396BE6AB}" destId="{006EA3E6-68EF-412F-99ED-1A701538BC5F}" srcOrd="1" destOrd="0" parTransId="{863D5217-5A05-4F94-A60A-BDB80258269C}" sibTransId="{C125610E-684D-4E8F-B684-76AEA3D8A9F4}"/>
    <dgm:cxn modelId="{A5B3C286-4638-455C-A793-BEE5843B89DD}" srcId="{3222B9A5-A5EF-47DB-AC2D-66AF396BE6AB}" destId="{5BC1DC0C-0964-4BA5-A495-5AB827EDA426}" srcOrd="0" destOrd="0" parTransId="{67B33A69-3269-4AEB-B7C4-A650C670AB85}" sibTransId="{0CA9B56E-3D31-4BF6-AFB9-A0BB388B3BAA}"/>
    <dgm:cxn modelId="{E9375A9B-39A0-4966-A250-1CF6C3222FDA}" type="presOf" srcId="{5BC1DC0C-0964-4BA5-A495-5AB827EDA426}" destId="{B55208EF-AD54-4DCC-A138-5EDAE92B42A6}" srcOrd="0" destOrd="0" presId="urn:microsoft.com/office/officeart/2018/2/layout/IconLabelList"/>
    <dgm:cxn modelId="{7C0138AF-78D0-4E11-AE09-5EB958572FC3}" srcId="{3222B9A5-A5EF-47DB-AC2D-66AF396BE6AB}" destId="{865A5D74-8FD7-4202-A3A7-82007845F005}" srcOrd="2" destOrd="0" parTransId="{217C8258-D9EC-4078-A996-352A3F3FD175}" sibTransId="{C5E05002-AE6E-4DD4-90AC-EA06206A940F}"/>
    <dgm:cxn modelId="{DF8E0DE5-DA3A-4241-B29D-7796ED2EBE99}" type="presParOf" srcId="{4EFEE720-513C-412F-9552-CAEDEE0612D6}" destId="{8E6C4680-7AA7-4B71-94CA-7FB983FBC338}" srcOrd="0" destOrd="0" presId="urn:microsoft.com/office/officeart/2018/2/layout/IconLabelList"/>
    <dgm:cxn modelId="{1361BC0F-0BF3-46FC-BD72-BD7DD580A865}" type="presParOf" srcId="{8E6C4680-7AA7-4B71-94CA-7FB983FBC338}" destId="{1F236AA7-8DEF-4C05-BF31-3A52BA7F86F7}" srcOrd="0" destOrd="0" presId="urn:microsoft.com/office/officeart/2018/2/layout/IconLabelList"/>
    <dgm:cxn modelId="{3A8A8E27-0038-48B2-A43C-2A59D85B64D8}" type="presParOf" srcId="{8E6C4680-7AA7-4B71-94CA-7FB983FBC338}" destId="{E0F1CCE1-F348-41BF-8B36-AB75A642347D}" srcOrd="1" destOrd="0" presId="urn:microsoft.com/office/officeart/2018/2/layout/IconLabelList"/>
    <dgm:cxn modelId="{F14770E1-B367-4949-8F48-32EA6E0CCFF5}" type="presParOf" srcId="{8E6C4680-7AA7-4B71-94CA-7FB983FBC338}" destId="{B55208EF-AD54-4DCC-A138-5EDAE92B42A6}" srcOrd="2" destOrd="0" presId="urn:microsoft.com/office/officeart/2018/2/layout/IconLabelList"/>
    <dgm:cxn modelId="{47C468C6-EE7B-4316-A181-5D782032EE61}" type="presParOf" srcId="{4EFEE720-513C-412F-9552-CAEDEE0612D6}" destId="{9853E043-46D7-41BE-B008-A69FAA8EDA8A}" srcOrd="1" destOrd="0" presId="urn:microsoft.com/office/officeart/2018/2/layout/IconLabelList"/>
    <dgm:cxn modelId="{38E2C804-3785-470E-84A7-6C39A1B6C510}" type="presParOf" srcId="{4EFEE720-513C-412F-9552-CAEDEE0612D6}" destId="{0F4247BA-97CB-40FE-98AA-9FF6CDA74B6D}" srcOrd="2" destOrd="0" presId="urn:microsoft.com/office/officeart/2018/2/layout/IconLabelList"/>
    <dgm:cxn modelId="{25AE5DF4-BCB4-4B33-A681-B86293E38941}" type="presParOf" srcId="{0F4247BA-97CB-40FE-98AA-9FF6CDA74B6D}" destId="{74D7DDEE-3674-46AB-884E-8391D46F9156}" srcOrd="0" destOrd="0" presId="urn:microsoft.com/office/officeart/2018/2/layout/IconLabelList"/>
    <dgm:cxn modelId="{D5AAD530-7014-472F-AFD9-600983CA8CDA}" type="presParOf" srcId="{0F4247BA-97CB-40FE-98AA-9FF6CDA74B6D}" destId="{21FC4386-A3C3-4BF0-B1FF-636966FBD2D8}" srcOrd="1" destOrd="0" presId="urn:microsoft.com/office/officeart/2018/2/layout/IconLabelList"/>
    <dgm:cxn modelId="{4D7F0DAE-A9C1-4A1A-A284-B1514CD998CD}" type="presParOf" srcId="{0F4247BA-97CB-40FE-98AA-9FF6CDA74B6D}" destId="{CD37F764-F4EB-4268-807A-1D50E25BCD0C}" srcOrd="2" destOrd="0" presId="urn:microsoft.com/office/officeart/2018/2/layout/IconLabelList"/>
    <dgm:cxn modelId="{E7815111-C3C8-4DFB-99BA-3C0C7F4D971E}" type="presParOf" srcId="{4EFEE720-513C-412F-9552-CAEDEE0612D6}" destId="{DE85F248-60EB-4A3E-BA83-8DD34DCA751E}" srcOrd="3" destOrd="0" presId="urn:microsoft.com/office/officeart/2018/2/layout/IconLabelList"/>
    <dgm:cxn modelId="{1796360C-C343-4896-97C9-ACDD34D0DF90}" type="presParOf" srcId="{4EFEE720-513C-412F-9552-CAEDEE0612D6}" destId="{6BDB9209-FE1E-4F46-B5D1-28981B1D0FA4}" srcOrd="4" destOrd="0" presId="urn:microsoft.com/office/officeart/2018/2/layout/IconLabelList"/>
    <dgm:cxn modelId="{B49362CF-16D8-4583-827F-1FD6BEEFD03A}" type="presParOf" srcId="{6BDB9209-FE1E-4F46-B5D1-28981B1D0FA4}" destId="{F5571F9E-4EA4-425A-B719-ED1BDA6038F1}" srcOrd="0" destOrd="0" presId="urn:microsoft.com/office/officeart/2018/2/layout/IconLabelList"/>
    <dgm:cxn modelId="{4FBC0746-A1FB-4B93-AE42-3036A7B49CA3}" type="presParOf" srcId="{6BDB9209-FE1E-4F46-B5D1-28981B1D0FA4}" destId="{8633DBF8-FA0C-426E-BD0E-FF9B553E53A2}" srcOrd="1" destOrd="0" presId="urn:microsoft.com/office/officeart/2018/2/layout/IconLabelList"/>
    <dgm:cxn modelId="{F2C09B73-EC6C-420B-A4E4-13075019CE2C}" type="presParOf" srcId="{6BDB9209-FE1E-4F46-B5D1-28981B1D0FA4}" destId="{BDCBB031-41E0-4D63-B2A0-5A545C248E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AAB05E-94E6-40ED-B254-EA804B42200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DB9FBC-8246-4180-BE22-E2A62F5F9123}">
      <dgm:prSet/>
      <dgm:spPr/>
      <dgm:t>
        <a:bodyPr/>
        <a:lstStyle/>
        <a:p>
          <a:r>
            <a:rPr lang="pt-BR"/>
            <a:t>Não nulo impõe a uma coluna não deve aceitar a um campo nulo SEMPRE tem que ter valor </a:t>
          </a:r>
          <a:endParaRPr lang="en-US"/>
        </a:p>
      </dgm:t>
    </dgm:pt>
    <dgm:pt modelId="{A269DB5F-D41F-48DF-9FEC-29B6A3B754FD}" type="parTrans" cxnId="{D855A90F-CDB2-407B-9C3B-4C682141E2DA}">
      <dgm:prSet/>
      <dgm:spPr/>
      <dgm:t>
        <a:bodyPr/>
        <a:lstStyle/>
        <a:p>
          <a:endParaRPr lang="en-US"/>
        </a:p>
      </dgm:t>
    </dgm:pt>
    <dgm:pt modelId="{0A908E6E-AF77-4AB0-AAD0-A83236372BE5}" type="sibTrans" cxnId="{D855A90F-CDB2-407B-9C3B-4C682141E2DA}">
      <dgm:prSet/>
      <dgm:spPr/>
      <dgm:t>
        <a:bodyPr/>
        <a:lstStyle/>
        <a:p>
          <a:endParaRPr lang="en-US"/>
        </a:p>
      </dgm:t>
    </dgm:pt>
    <dgm:pt modelId="{D040F66F-5B96-4B87-9FB1-CC2652EFEE92}">
      <dgm:prSet/>
      <dgm:spPr/>
      <dgm:t>
        <a:bodyPr/>
        <a:lstStyle/>
        <a:p>
          <a:r>
            <a:rPr lang="pt-BR"/>
            <a:t>Desse modo não é possível inserir um registro (ao atualizar) sem entrar com um valor neste campo.</a:t>
          </a:r>
          <a:endParaRPr lang="en-US"/>
        </a:p>
      </dgm:t>
    </dgm:pt>
    <dgm:pt modelId="{D3ED4BA2-6E81-441A-BBFE-E96F91C980BC}" type="parTrans" cxnId="{2E6D41D5-B822-4009-B6C3-00A63C5E8485}">
      <dgm:prSet/>
      <dgm:spPr/>
      <dgm:t>
        <a:bodyPr/>
        <a:lstStyle/>
        <a:p>
          <a:endParaRPr lang="en-US"/>
        </a:p>
      </dgm:t>
    </dgm:pt>
    <dgm:pt modelId="{906097C8-1F66-4B36-99F4-E63356164D52}" type="sibTrans" cxnId="{2E6D41D5-B822-4009-B6C3-00A63C5E8485}">
      <dgm:prSet/>
      <dgm:spPr/>
      <dgm:t>
        <a:bodyPr/>
        <a:lstStyle/>
        <a:p>
          <a:endParaRPr lang="en-US"/>
        </a:p>
      </dgm:t>
    </dgm:pt>
    <dgm:pt modelId="{4398A718-F7A5-4586-8A57-BB62ABB9F47C}" type="pres">
      <dgm:prSet presAssocID="{69AAB05E-94E6-40ED-B254-EA804B4220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4233FA-1142-474D-85BD-B98BC2605D50}" type="pres">
      <dgm:prSet presAssocID="{E8DB9FBC-8246-4180-BE22-E2A62F5F9123}" presName="hierRoot1" presStyleCnt="0"/>
      <dgm:spPr/>
    </dgm:pt>
    <dgm:pt modelId="{CB87BE08-7772-41C5-9124-993360F69B70}" type="pres">
      <dgm:prSet presAssocID="{E8DB9FBC-8246-4180-BE22-E2A62F5F9123}" presName="composite" presStyleCnt="0"/>
      <dgm:spPr/>
    </dgm:pt>
    <dgm:pt modelId="{55EA346D-80FB-4AEF-B8F4-D89D4D8B6D01}" type="pres">
      <dgm:prSet presAssocID="{E8DB9FBC-8246-4180-BE22-E2A62F5F9123}" presName="background" presStyleLbl="node0" presStyleIdx="0" presStyleCnt="2"/>
      <dgm:spPr/>
    </dgm:pt>
    <dgm:pt modelId="{49CA24B1-9403-4848-AE5F-95602E1AA0F3}" type="pres">
      <dgm:prSet presAssocID="{E8DB9FBC-8246-4180-BE22-E2A62F5F9123}" presName="text" presStyleLbl="fgAcc0" presStyleIdx="0" presStyleCnt="2">
        <dgm:presLayoutVars>
          <dgm:chPref val="3"/>
        </dgm:presLayoutVars>
      </dgm:prSet>
      <dgm:spPr/>
    </dgm:pt>
    <dgm:pt modelId="{CC0CA814-4E5E-439A-9151-D6548A6BA3A3}" type="pres">
      <dgm:prSet presAssocID="{E8DB9FBC-8246-4180-BE22-E2A62F5F9123}" presName="hierChild2" presStyleCnt="0"/>
      <dgm:spPr/>
    </dgm:pt>
    <dgm:pt modelId="{ACDBFB04-F38A-43BA-BBC0-433832BDC670}" type="pres">
      <dgm:prSet presAssocID="{D040F66F-5B96-4B87-9FB1-CC2652EFEE92}" presName="hierRoot1" presStyleCnt="0"/>
      <dgm:spPr/>
    </dgm:pt>
    <dgm:pt modelId="{98F2A951-C531-4A71-B551-C8D8067BFB25}" type="pres">
      <dgm:prSet presAssocID="{D040F66F-5B96-4B87-9FB1-CC2652EFEE92}" presName="composite" presStyleCnt="0"/>
      <dgm:spPr/>
    </dgm:pt>
    <dgm:pt modelId="{C71CC22A-7043-491E-95AA-A78110FC7769}" type="pres">
      <dgm:prSet presAssocID="{D040F66F-5B96-4B87-9FB1-CC2652EFEE92}" presName="background" presStyleLbl="node0" presStyleIdx="1" presStyleCnt="2"/>
      <dgm:spPr/>
    </dgm:pt>
    <dgm:pt modelId="{10272FCA-899A-4F3E-8632-02BBD85A727D}" type="pres">
      <dgm:prSet presAssocID="{D040F66F-5B96-4B87-9FB1-CC2652EFEE92}" presName="text" presStyleLbl="fgAcc0" presStyleIdx="1" presStyleCnt="2">
        <dgm:presLayoutVars>
          <dgm:chPref val="3"/>
        </dgm:presLayoutVars>
      </dgm:prSet>
      <dgm:spPr/>
    </dgm:pt>
    <dgm:pt modelId="{A85F4F0E-85C5-46FF-A0E8-94C7C6F69810}" type="pres">
      <dgm:prSet presAssocID="{D040F66F-5B96-4B87-9FB1-CC2652EFEE92}" presName="hierChild2" presStyleCnt="0"/>
      <dgm:spPr/>
    </dgm:pt>
  </dgm:ptLst>
  <dgm:cxnLst>
    <dgm:cxn modelId="{D855A90F-CDB2-407B-9C3B-4C682141E2DA}" srcId="{69AAB05E-94E6-40ED-B254-EA804B42200E}" destId="{E8DB9FBC-8246-4180-BE22-E2A62F5F9123}" srcOrd="0" destOrd="0" parTransId="{A269DB5F-D41F-48DF-9FEC-29B6A3B754FD}" sibTransId="{0A908E6E-AF77-4AB0-AAD0-A83236372BE5}"/>
    <dgm:cxn modelId="{CA9A8311-2221-43D1-8308-510D4455A107}" type="presOf" srcId="{E8DB9FBC-8246-4180-BE22-E2A62F5F9123}" destId="{49CA24B1-9403-4848-AE5F-95602E1AA0F3}" srcOrd="0" destOrd="0" presId="urn:microsoft.com/office/officeart/2005/8/layout/hierarchy1"/>
    <dgm:cxn modelId="{3EB930B6-346A-4E8F-8706-A0C0C007A938}" type="presOf" srcId="{D040F66F-5B96-4B87-9FB1-CC2652EFEE92}" destId="{10272FCA-899A-4F3E-8632-02BBD85A727D}" srcOrd="0" destOrd="0" presId="urn:microsoft.com/office/officeart/2005/8/layout/hierarchy1"/>
    <dgm:cxn modelId="{A6F8F1D2-3306-41C0-89CC-E53D632C02FA}" type="presOf" srcId="{69AAB05E-94E6-40ED-B254-EA804B42200E}" destId="{4398A718-F7A5-4586-8A57-BB62ABB9F47C}" srcOrd="0" destOrd="0" presId="urn:microsoft.com/office/officeart/2005/8/layout/hierarchy1"/>
    <dgm:cxn modelId="{2E6D41D5-B822-4009-B6C3-00A63C5E8485}" srcId="{69AAB05E-94E6-40ED-B254-EA804B42200E}" destId="{D040F66F-5B96-4B87-9FB1-CC2652EFEE92}" srcOrd="1" destOrd="0" parTransId="{D3ED4BA2-6E81-441A-BBFE-E96F91C980BC}" sibTransId="{906097C8-1F66-4B36-99F4-E63356164D52}"/>
    <dgm:cxn modelId="{50AE123D-7004-44E1-A671-DC1F9034619A}" type="presParOf" srcId="{4398A718-F7A5-4586-8A57-BB62ABB9F47C}" destId="{714233FA-1142-474D-85BD-B98BC2605D50}" srcOrd="0" destOrd="0" presId="urn:microsoft.com/office/officeart/2005/8/layout/hierarchy1"/>
    <dgm:cxn modelId="{BD302138-83CB-463E-9045-5A088CDFB6C7}" type="presParOf" srcId="{714233FA-1142-474D-85BD-B98BC2605D50}" destId="{CB87BE08-7772-41C5-9124-993360F69B70}" srcOrd="0" destOrd="0" presId="urn:microsoft.com/office/officeart/2005/8/layout/hierarchy1"/>
    <dgm:cxn modelId="{9C2950FE-E26D-4F5E-BFE7-484DC684AAF8}" type="presParOf" srcId="{CB87BE08-7772-41C5-9124-993360F69B70}" destId="{55EA346D-80FB-4AEF-B8F4-D89D4D8B6D01}" srcOrd="0" destOrd="0" presId="urn:microsoft.com/office/officeart/2005/8/layout/hierarchy1"/>
    <dgm:cxn modelId="{E70CE561-83EE-4B9D-8039-7BAC76183FC7}" type="presParOf" srcId="{CB87BE08-7772-41C5-9124-993360F69B70}" destId="{49CA24B1-9403-4848-AE5F-95602E1AA0F3}" srcOrd="1" destOrd="0" presId="urn:microsoft.com/office/officeart/2005/8/layout/hierarchy1"/>
    <dgm:cxn modelId="{5798DAB6-26F3-4CB7-9A18-5FB7D81BB2D9}" type="presParOf" srcId="{714233FA-1142-474D-85BD-B98BC2605D50}" destId="{CC0CA814-4E5E-439A-9151-D6548A6BA3A3}" srcOrd="1" destOrd="0" presId="urn:microsoft.com/office/officeart/2005/8/layout/hierarchy1"/>
    <dgm:cxn modelId="{789C2F10-050A-49C9-A119-4A318B7F15FE}" type="presParOf" srcId="{4398A718-F7A5-4586-8A57-BB62ABB9F47C}" destId="{ACDBFB04-F38A-43BA-BBC0-433832BDC670}" srcOrd="1" destOrd="0" presId="urn:microsoft.com/office/officeart/2005/8/layout/hierarchy1"/>
    <dgm:cxn modelId="{1023D09F-8A28-48F2-8315-AE4BB01E929F}" type="presParOf" srcId="{ACDBFB04-F38A-43BA-BBC0-433832BDC670}" destId="{98F2A951-C531-4A71-B551-C8D8067BFB25}" srcOrd="0" destOrd="0" presId="urn:microsoft.com/office/officeart/2005/8/layout/hierarchy1"/>
    <dgm:cxn modelId="{6B3AA20B-E655-4F1F-9BC1-3EF8E0723270}" type="presParOf" srcId="{98F2A951-C531-4A71-B551-C8D8067BFB25}" destId="{C71CC22A-7043-491E-95AA-A78110FC7769}" srcOrd="0" destOrd="0" presId="urn:microsoft.com/office/officeart/2005/8/layout/hierarchy1"/>
    <dgm:cxn modelId="{8B19ADE5-9AB3-4E61-9F2D-7A0FCA55E057}" type="presParOf" srcId="{98F2A951-C531-4A71-B551-C8D8067BFB25}" destId="{10272FCA-899A-4F3E-8632-02BBD85A727D}" srcOrd="1" destOrd="0" presId="urn:microsoft.com/office/officeart/2005/8/layout/hierarchy1"/>
    <dgm:cxn modelId="{AE38951C-9684-4B2D-88B6-6109707B5036}" type="presParOf" srcId="{ACDBFB04-F38A-43BA-BBC0-433832BDC670}" destId="{A85F4F0E-85C5-46FF-A0E8-94C7C6F698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61F0DD-5CE0-4474-A692-AFD31E13833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01E2D7-1D0E-4CFD-9C3D-2343FE56F67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Identifica de forma única ou seja não se repete em um registro de banco de dados </a:t>
          </a:r>
          <a:endParaRPr lang="en-US"/>
        </a:p>
      </dgm:t>
    </dgm:pt>
    <dgm:pt modelId="{F5920E0E-9DBD-4581-9391-F28721558830}" type="parTrans" cxnId="{8615D6EA-9546-4E33-BBD7-8B9C5128197B}">
      <dgm:prSet/>
      <dgm:spPr/>
      <dgm:t>
        <a:bodyPr/>
        <a:lstStyle/>
        <a:p>
          <a:endParaRPr lang="en-US"/>
        </a:p>
      </dgm:t>
    </dgm:pt>
    <dgm:pt modelId="{B35925FA-51B9-4B4F-B852-7A984A9EDB04}" type="sibTrans" cxnId="{8615D6EA-9546-4E33-BBD7-8B9C512819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E3F5DA-63B3-4D53-8780-F714AFE8CE5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Primary Key e a Unique garante unicidade em uma coluna ou conjunto de colunas.</a:t>
          </a:r>
          <a:endParaRPr lang="en-US"/>
        </a:p>
      </dgm:t>
    </dgm:pt>
    <dgm:pt modelId="{EEC7A8C2-338E-43CF-8BB9-A9DB2C8A02FE}" type="parTrans" cxnId="{47817969-8115-4FA8-A90B-3F314BA8EBC4}">
      <dgm:prSet/>
      <dgm:spPr/>
      <dgm:t>
        <a:bodyPr/>
        <a:lstStyle/>
        <a:p>
          <a:endParaRPr lang="en-US"/>
        </a:p>
      </dgm:t>
    </dgm:pt>
    <dgm:pt modelId="{C3A407C6-2415-4BA4-BC60-1C8B2D1D5030}" type="sibTrans" cxnId="{47817969-8115-4FA8-A90B-3F314BA8E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7C96C4-0B72-4056-B97B-D92C5445E0E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Uma Constraint Primary Key automaticamente possui uma restrição UNIQUE definida.</a:t>
          </a:r>
          <a:endParaRPr lang="en-US"/>
        </a:p>
      </dgm:t>
    </dgm:pt>
    <dgm:pt modelId="{C673BEDC-3C3A-44A7-A26F-2542066F8DC7}" type="parTrans" cxnId="{AE5CD77C-5A37-4D74-8B76-90F8D4D1A5C6}">
      <dgm:prSet/>
      <dgm:spPr/>
      <dgm:t>
        <a:bodyPr/>
        <a:lstStyle/>
        <a:p>
          <a:endParaRPr lang="en-US"/>
        </a:p>
      </dgm:t>
    </dgm:pt>
    <dgm:pt modelId="{A51BCACD-3DA8-47B5-A488-9DA5A2ADCA08}" type="sibTrans" cxnId="{AE5CD77C-5A37-4D74-8B76-90F8D4D1A5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1E1618-A8EB-40C6-8AA1-868FB21D081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Pode ter várias </a:t>
          </a:r>
          <a:r>
            <a:rPr lang="pt-BR" dirty="0" err="1"/>
            <a:t>constrint</a:t>
          </a:r>
          <a:r>
            <a:rPr lang="pt-BR" dirty="0"/>
            <a:t> Unique na tabela, mas apenas uma Chave primária Por tabela.</a:t>
          </a:r>
          <a:endParaRPr lang="en-US" dirty="0"/>
        </a:p>
      </dgm:t>
    </dgm:pt>
    <dgm:pt modelId="{321FE17A-F637-4826-A000-6F3040851698}" type="parTrans" cxnId="{8DDCCCB3-FD3F-4918-9FBB-E0B40123B65D}">
      <dgm:prSet/>
      <dgm:spPr/>
      <dgm:t>
        <a:bodyPr/>
        <a:lstStyle/>
        <a:p>
          <a:endParaRPr lang="en-US"/>
        </a:p>
      </dgm:t>
    </dgm:pt>
    <dgm:pt modelId="{9E7AC83F-AE4F-4D2C-BC27-1FD0A464B761}" type="sibTrans" cxnId="{8DDCCCB3-FD3F-4918-9FBB-E0B40123B65D}">
      <dgm:prSet/>
      <dgm:spPr/>
      <dgm:t>
        <a:bodyPr/>
        <a:lstStyle/>
        <a:p>
          <a:endParaRPr lang="en-US"/>
        </a:p>
      </dgm:t>
    </dgm:pt>
    <dgm:pt modelId="{7A43D591-9DA2-4202-9ED5-7A4D6A2E4218}" type="pres">
      <dgm:prSet presAssocID="{9061F0DD-5CE0-4474-A692-AFD31E13833A}" presName="root" presStyleCnt="0">
        <dgm:presLayoutVars>
          <dgm:dir/>
          <dgm:resizeHandles val="exact"/>
        </dgm:presLayoutVars>
      </dgm:prSet>
      <dgm:spPr/>
    </dgm:pt>
    <dgm:pt modelId="{DA86D2CD-B029-4735-B1C2-73E4E8E8D31B}" type="pres">
      <dgm:prSet presAssocID="{9061F0DD-5CE0-4474-A692-AFD31E13833A}" presName="container" presStyleCnt="0">
        <dgm:presLayoutVars>
          <dgm:dir/>
          <dgm:resizeHandles val="exact"/>
        </dgm:presLayoutVars>
      </dgm:prSet>
      <dgm:spPr/>
    </dgm:pt>
    <dgm:pt modelId="{BA739F19-4DDC-4F3A-86C0-DAF9D95C905E}" type="pres">
      <dgm:prSet presAssocID="{8401E2D7-1D0E-4CFD-9C3D-2343FE56F678}" presName="compNode" presStyleCnt="0"/>
      <dgm:spPr/>
    </dgm:pt>
    <dgm:pt modelId="{6EE24C17-3365-408B-8173-D6228CC6B385}" type="pres">
      <dgm:prSet presAssocID="{8401E2D7-1D0E-4CFD-9C3D-2343FE56F678}" presName="iconBgRect" presStyleLbl="bgShp" presStyleIdx="0" presStyleCnt="4"/>
      <dgm:spPr/>
    </dgm:pt>
    <dgm:pt modelId="{8BF4E7E9-6345-4B5D-813C-800948A3F973}" type="pres">
      <dgm:prSet presAssocID="{8401E2D7-1D0E-4CFD-9C3D-2343FE56F6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76DE36B7-8FFF-4CFD-BB4F-B8E05C95CEB6}" type="pres">
      <dgm:prSet presAssocID="{8401E2D7-1D0E-4CFD-9C3D-2343FE56F678}" presName="spaceRect" presStyleCnt="0"/>
      <dgm:spPr/>
    </dgm:pt>
    <dgm:pt modelId="{2B07B224-CF70-45DA-B040-FB638D393C55}" type="pres">
      <dgm:prSet presAssocID="{8401E2D7-1D0E-4CFD-9C3D-2343FE56F678}" presName="textRect" presStyleLbl="revTx" presStyleIdx="0" presStyleCnt="4">
        <dgm:presLayoutVars>
          <dgm:chMax val="1"/>
          <dgm:chPref val="1"/>
        </dgm:presLayoutVars>
      </dgm:prSet>
      <dgm:spPr/>
    </dgm:pt>
    <dgm:pt modelId="{55133A3F-735E-4156-A5AA-F576B65C3E66}" type="pres">
      <dgm:prSet presAssocID="{B35925FA-51B9-4B4F-B852-7A984A9EDB04}" presName="sibTrans" presStyleLbl="sibTrans2D1" presStyleIdx="0" presStyleCnt="0"/>
      <dgm:spPr/>
    </dgm:pt>
    <dgm:pt modelId="{A01B9196-D42F-416A-B901-3FD6C470167F}" type="pres">
      <dgm:prSet presAssocID="{A1E3F5DA-63B3-4D53-8780-F714AFE8CE58}" presName="compNode" presStyleCnt="0"/>
      <dgm:spPr/>
    </dgm:pt>
    <dgm:pt modelId="{B069F787-5037-4648-8AEF-0EDF3005E8CF}" type="pres">
      <dgm:prSet presAssocID="{A1E3F5DA-63B3-4D53-8780-F714AFE8CE58}" presName="iconBgRect" presStyleLbl="bgShp" presStyleIdx="1" presStyleCnt="4"/>
      <dgm:spPr/>
    </dgm:pt>
    <dgm:pt modelId="{9D45D2EA-CC11-4D51-B654-1F997EDE5D09}" type="pres">
      <dgm:prSet presAssocID="{A1E3F5DA-63B3-4D53-8780-F714AFE8C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338FD4D1-45DB-4FE5-B1DA-D930CB6A78C8}" type="pres">
      <dgm:prSet presAssocID="{A1E3F5DA-63B3-4D53-8780-F714AFE8CE58}" presName="spaceRect" presStyleCnt="0"/>
      <dgm:spPr/>
    </dgm:pt>
    <dgm:pt modelId="{B276C555-1FB9-4911-92D2-FE97A5D92E7A}" type="pres">
      <dgm:prSet presAssocID="{A1E3F5DA-63B3-4D53-8780-F714AFE8CE58}" presName="textRect" presStyleLbl="revTx" presStyleIdx="1" presStyleCnt="4">
        <dgm:presLayoutVars>
          <dgm:chMax val="1"/>
          <dgm:chPref val="1"/>
        </dgm:presLayoutVars>
      </dgm:prSet>
      <dgm:spPr/>
    </dgm:pt>
    <dgm:pt modelId="{BE83F4AB-CE98-4CBE-85CA-F22311494805}" type="pres">
      <dgm:prSet presAssocID="{C3A407C6-2415-4BA4-BC60-1C8B2D1D5030}" presName="sibTrans" presStyleLbl="sibTrans2D1" presStyleIdx="0" presStyleCnt="0"/>
      <dgm:spPr/>
    </dgm:pt>
    <dgm:pt modelId="{E78B8F18-9858-4CD2-9DD7-4E5A11AC8138}" type="pres">
      <dgm:prSet presAssocID="{A07C96C4-0B72-4056-B97B-D92C5445E0ED}" presName="compNode" presStyleCnt="0"/>
      <dgm:spPr/>
    </dgm:pt>
    <dgm:pt modelId="{EA2B3076-BD72-4E91-A830-7AA70C1F8851}" type="pres">
      <dgm:prSet presAssocID="{A07C96C4-0B72-4056-B97B-D92C5445E0ED}" presName="iconBgRect" presStyleLbl="bgShp" presStyleIdx="2" presStyleCnt="4"/>
      <dgm:spPr/>
    </dgm:pt>
    <dgm:pt modelId="{4175161A-3DAD-412C-A2BD-A25086069C6B}" type="pres">
      <dgm:prSet presAssocID="{A07C96C4-0B72-4056-B97B-D92C5445E0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BB211200-3729-4471-910E-A56FADA55DEF}" type="pres">
      <dgm:prSet presAssocID="{A07C96C4-0B72-4056-B97B-D92C5445E0ED}" presName="spaceRect" presStyleCnt="0"/>
      <dgm:spPr/>
    </dgm:pt>
    <dgm:pt modelId="{FEC362E1-6974-40F1-9BFA-CE08E3586533}" type="pres">
      <dgm:prSet presAssocID="{A07C96C4-0B72-4056-B97B-D92C5445E0ED}" presName="textRect" presStyleLbl="revTx" presStyleIdx="2" presStyleCnt="4">
        <dgm:presLayoutVars>
          <dgm:chMax val="1"/>
          <dgm:chPref val="1"/>
        </dgm:presLayoutVars>
      </dgm:prSet>
      <dgm:spPr/>
    </dgm:pt>
    <dgm:pt modelId="{73F88AFD-D59E-418B-86B8-4E561614C5DD}" type="pres">
      <dgm:prSet presAssocID="{A51BCACD-3DA8-47B5-A488-9DA5A2ADCA08}" presName="sibTrans" presStyleLbl="sibTrans2D1" presStyleIdx="0" presStyleCnt="0"/>
      <dgm:spPr/>
    </dgm:pt>
    <dgm:pt modelId="{6D1CA153-5B79-416B-A34A-6250F2BFC5F7}" type="pres">
      <dgm:prSet presAssocID="{3E1E1618-A8EB-40C6-8AA1-868FB21D0817}" presName="compNode" presStyleCnt="0"/>
      <dgm:spPr/>
    </dgm:pt>
    <dgm:pt modelId="{2EA5B306-24A4-4FFB-BBA7-19C448F9A732}" type="pres">
      <dgm:prSet presAssocID="{3E1E1618-A8EB-40C6-8AA1-868FB21D0817}" presName="iconBgRect" presStyleLbl="bgShp" presStyleIdx="3" presStyleCnt="4"/>
      <dgm:spPr/>
    </dgm:pt>
    <dgm:pt modelId="{2013A6EE-84DD-4C14-B270-83E5C68FDF41}" type="pres">
      <dgm:prSet presAssocID="{3E1E1618-A8EB-40C6-8AA1-868FB21D08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C5E0CD45-9CE1-4DD0-B4A3-05534F09D292}" type="pres">
      <dgm:prSet presAssocID="{3E1E1618-A8EB-40C6-8AA1-868FB21D0817}" presName="spaceRect" presStyleCnt="0"/>
      <dgm:spPr/>
    </dgm:pt>
    <dgm:pt modelId="{1ECB9812-C65D-4800-A820-50AB30001051}" type="pres">
      <dgm:prSet presAssocID="{3E1E1618-A8EB-40C6-8AA1-868FB21D08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4B0E2E-EC3F-4F46-B968-68AE97F95E1E}" type="presOf" srcId="{9061F0DD-5CE0-4474-A692-AFD31E13833A}" destId="{7A43D591-9DA2-4202-9ED5-7A4D6A2E4218}" srcOrd="0" destOrd="0" presId="urn:microsoft.com/office/officeart/2018/2/layout/IconCircleList"/>
    <dgm:cxn modelId="{03E0AB43-FA9D-4AE5-9F34-EF0602D5C489}" type="presOf" srcId="{A1E3F5DA-63B3-4D53-8780-F714AFE8CE58}" destId="{B276C555-1FB9-4911-92D2-FE97A5D92E7A}" srcOrd="0" destOrd="0" presId="urn:microsoft.com/office/officeart/2018/2/layout/IconCircleList"/>
    <dgm:cxn modelId="{47817969-8115-4FA8-A90B-3F314BA8EBC4}" srcId="{9061F0DD-5CE0-4474-A692-AFD31E13833A}" destId="{A1E3F5DA-63B3-4D53-8780-F714AFE8CE58}" srcOrd="1" destOrd="0" parTransId="{EEC7A8C2-338E-43CF-8BB9-A9DB2C8A02FE}" sibTransId="{C3A407C6-2415-4BA4-BC60-1C8B2D1D5030}"/>
    <dgm:cxn modelId="{AE5CD77C-5A37-4D74-8B76-90F8D4D1A5C6}" srcId="{9061F0DD-5CE0-4474-A692-AFD31E13833A}" destId="{A07C96C4-0B72-4056-B97B-D92C5445E0ED}" srcOrd="2" destOrd="0" parTransId="{C673BEDC-3C3A-44A7-A26F-2542066F8DC7}" sibTransId="{A51BCACD-3DA8-47B5-A488-9DA5A2ADCA08}"/>
    <dgm:cxn modelId="{E35C3A82-488F-43A5-A081-4E3E9527F53A}" type="presOf" srcId="{3E1E1618-A8EB-40C6-8AA1-868FB21D0817}" destId="{1ECB9812-C65D-4800-A820-50AB30001051}" srcOrd="0" destOrd="0" presId="urn:microsoft.com/office/officeart/2018/2/layout/IconCircleList"/>
    <dgm:cxn modelId="{BAB37D8B-C2BF-43A7-B410-8EE121C50928}" type="presOf" srcId="{8401E2D7-1D0E-4CFD-9C3D-2343FE56F678}" destId="{2B07B224-CF70-45DA-B040-FB638D393C55}" srcOrd="0" destOrd="0" presId="urn:microsoft.com/office/officeart/2018/2/layout/IconCircleList"/>
    <dgm:cxn modelId="{1A55F192-6E72-426C-ACCE-FB56A907ED41}" type="presOf" srcId="{A51BCACD-3DA8-47B5-A488-9DA5A2ADCA08}" destId="{73F88AFD-D59E-418B-86B8-4E561614C5DD}" srcOrd="0" destOrd="0" presId="urn:microsoft.com/office/officeart/2018/2/layout/IconCircleList"/>
    <dgm:cxn modelId="{CCABF9AD-6EB4-4C7D-B831-8C0DE99B01A0}" type="presOf" srcId="{C3A407C6-2415-4BA4-BC60-1C8B2D1D5030}" destId="{BE83F4AB-CE98-4CBE-85CA-F22311494805}" srcOrd="0" destOrd="0" presId="urn:microsoft.com/office/officeart/2018/2/layout/IconCircleList"/>
    <dgm:cxn modelId="{8DDCCCB3-FD3F-4918-9FBB-E0B40123B65D}" srcId="{9061F0DD-5CE0-4474-A692-AFD31E13833A}" destId="{3E1E1618-A8EB-40C6-8AA1-868FB21D0817}" srcOrd="3" destOrd="0" parTransId="{321FE17A-F637-4826-A000-6F3040851698}" sibTransId="{9E7AC83F-AE4F-4D2C-BC27-1FD0A464B761}"/>
    <dgm:cxn modelId="{A84BAED9-805B-4B4E-A17E-5036307AFC88}" type="presOf" srcId="{B35925FA-51B9-4B4F-B852-7A984A9EDB04}" destId="{55133A3F-735E-4156-A5AA-F576B65C3E66}" srcOrd="0" destOrd="0" presId="urn:microsoft.com/office/officeart/2018/2/layout/IconCircleList"/>
    <dgm:cxn modelId="{8615D6EA-9546-4E33-BBD7-8B9C5128197B}" srcId="{9061F0DD-5CE0-4474-A692-AFD31E13833A}" destId="{8401E2D7-1D0E-4CFD-9C3D-2343FE56F678}" srcOrd="0" destOrd="0" parTransId="{F5920E0E-9DBD-4581-9391-F28721558830}" sibTransId="{B35925FA-51B9-4B4F-B852-7A984A9EDB04}"/>
    <dgm:cxn modelId="{54B75EF2-DDBC-45C4-A215-E20A1B927E49}" type="presOf" srcId="{A07C96C4-0B72-4056-B97B-D92C5445E0ED}" destId="{FEC362E1-6974-40F1-9BFA-CE08E3586533}" srcOrd="0" destOrd="0" presId="urn:microsoft.com/office/officeart/2018/2/layout/IconCircleList"/>
    <dgm:cxn modelId="{BC89E430-776B-4CD5-86B5-DC2981080DFE}" type="presParOf" srcId="{7A43D591-9DA2-4202-9ED5-7A4D6A2E4218}" destId="{DA86D2CD-B029-4735-B1C2-73E4E8E8D31B}" srcOrd="0" destOrd="0" presId="urn:microsoft.com/office/officeart/2018/2/layout/IconCircleList"/>
    <dgm:cxn modelId="{E2F7DA47-226E-4F91-A550-FAA2908C7541}" type="presParOf" srcId="{DA86D2CD-B029-4735-B1C2-73E4E8E8D31B}" destId="{BA739F19-4DDC-4F3A-86C0-DAF9D95C905E}" srcOrd="0" destOrd="0" presId="urn:microsoft.com/office/officeart/2018/2/layout/IconCircleList"/>
    <dgm:cxn modelId="{EED7CD6C-A70C-4165-AC16-DC56D6F27BCC}" type="presParOf" srcId="{BA739F19-4DDC-4F3A-86C0-DAF9D95C905E}" destId="{6EE24C17-3365-408B-8173-D6228CC6B385}" srcOrd="0" destOrd="0" presId="urn:microsoft.com/office/officeart/2018/2/layout/IconCircleList"/>
    <dgm:cxn modelId="{91644C91-09AD-4537-824C-93A9FFCCFABF}" type="presParOf" srcId="{BA739F19-4DDC-4F3A-86C0-DAF9D95C905E}" destId="{8BF4E7E9-6345-4B5D-813C-800948A3F973}" srcOrd="1" destOrd="0" presId="urn:microsoft.com/office/officeart/2018/2/layout/IconCircleList"/>
    <dgm:cxn modelId="{B16C1368-1179-4F6F-980D-25FDA77F6F83}" type="presParOf" srcId="{BA739F19-4DDC-4F3A-86C0-DAF9D95C905E}" destId="{76DE36B7-8FFF-4CFD-BB4F-B8E05C95CEB6}" srcOrd="2" destOrd="0" presId="urn:microsoft.com/office/officeart/2018/2/layout/IconCircleList"/>
    <dgm:cxn modelId="{0E590446-2DF5-4E19-8982-A62D0EAC7B22}" type="presParOf" srcId="{BA739F19-4DDC-4F3A-86C0-DAF9D95C905E}" destId="{2B07B224-CF70-45DA-B040-FB638D393C55}" srcOrd="3" destOrd="0" presId="urn:microsoft.com/office/officeart/2018/2/layout/IconCircleList"/>
    <dgm:cxn modelId="{097492AA-F44C-4F46-83AD-45523EF113E8}" type="presParOf" srcId="{DA86D2CD-B029-4735-B1C2-73E4E8E8D31B}" destId="{55133A3F-735E-4156-A5AA-F576B65C3E66}" srcOrd="1" destOrd="0" presId="urn:microsoft.com/office/officeart/2018/2/layout/IconCircleList"/>
    <dgm:cxn modelId="{C07A3662-1D5A-4756-AC63-4D00C84EB924}" type="presParOf" srcId="{DA86D2CD-B029-4735-B1C2-73E4E8E8D31B}" destId="{A01B9196-D42F-416A-B901-3FD6C470167F}" srcOrd="2" destOrd="0" presId="urn:microsoft.com/office/officeart/2018/2/layout/IconCircleList"/>
    <dgm:cxn modelId="{5B180B5F-F9F7-46CC-912C-0BB4DBC0FD7F}" type="presParOf" srcId="{A01B9196-D42F-416A-B901-3FD6C470167F}" destId="{B069F787-5037-4648-8AEF-0EDF3005E8CF}" srcOrd="0" destOrd="0" presId="urn:microsoft.com/office/officeart/2018/2/layout/IconCircleList"/>
    <dgm:cxn modelId="{C814ED0B-BFE8-4ACB-B8E2-92DFBEA304EB}" type="presParOf" srcId="{A01B9196-D42F-416A-B901-3FD6C470167F}" destId="{9D45D2EA-CC11-4D51-B654-1F997EDE5D09}" srcOrd="1" destOrd="0" presId="urn:microsoft.com/office/officeart/2018/2/layout/IconCircleList"/>
    <dgm:cxn modelId="{90D2292A-9DC4-41EB-AD19-C5BCD304ADE5}" type="presParOf" srcId="{A01B9196-D42F-416A-B901-3FD6C470167F}" destId="{338FD4D1-45DB-4FE5-B1DA-D930CB6A78C8}" srcOrd="2" destOrd="0" presId="urn:microsoft.com/office/officeart/2018/2/layout/IconCircleList"/>
    <dgm:cxn modelId="{B13B058E-A8B7-4003-A25D-120E933981CC}" type="presParOf" srcId="{A01B9196-D42F-416A-B901-3FD6C470167F}" destId="{B276C555-1FB9-4911-92D2-FE97A5D92E7A}" srcOrd="3" destOrd="0" presId="urn:microsoft.com/office/officeart/2018/2/layout/IconCircleList"/>
    <dgm:cxn modelId="{4010DBBB-8A4E-470E-9EAB-F49396B69E8F}" type="presParOf" srcId="{DA86D2CD-B029-4735-B1C2-73E4E8E8D31B}" destId="{BE83F4AB-CE98-4CBE-85CA-F22311494805}" srcOrd="3" destOrd="0" presId="urn:microsoft.com/office/officeart/2018/2/layout/IconCircleList"/>
    <dgm:cxn modelId="{87AD80E0-F848-499E-8687-F32A7C1060D5}" type="presParOf" srcId="{DA86D2CD-B029-4735-B1C2-73E4E8E8D31B}" destId="{E78B8F18-9858-4CD2-9DD7-4E5A11AC8138}" srcOrd="4" destOrd="0" presId="urn:microsoft.com/office/officeart/2018/2/layout/IconCircleList"/>
    <dgm:cxn modelId="{FFAB8DDB-5C10-4E14-BF31-02F143A61BE5}" type="presParOf" srcId="{E78B8F18-9858-4CD2-9DD7-4E5A11AC8138}" destId="{EA2B3076-BD72-4E91-A830-7AA70C1F8851}" srcOrd="0" destOrd="0" presId="urn:microsoft.com/office/officeart/2018/2/layout/IconCircleList"/>
    <dgm:cxn modelId="{D7C5CCF6-6A8F-425D-B1DB-8FEFDFF9A9F1}" type="presParOf" srcId="{E78B8F18-9858-4CD2-9DD7-4E5A11AC8138}" destId="{4175161A-3DAD-412C-A2BD-A25086069C6B}" srcOrd="1" destOrd="0" presId="urn:microsoft.com/office/officeart/2018/2/layout/IconCircleList"/>
    <dgm:cxn modelId="{0396CB0F-0BAC-4FF7-AC48-C66B8B53CC01}" type="presParOf" srcId="{E78B8F18-9858-4CD2-9DD7-4E5A11AC8138}" destId="{BB211200-3729-4471-910E-A56FADA55DEF}" srcOrd="2" destOrd="0" presId="urn:microsoft.com/office/officeart/2018/2/layout/IconCircleList"/>
    <dgm:cxn modelId="{6C5A2D9E-130C-4775-810B-F85DFAD33AC4}" type="presParOf" srcId="{E78B8F18-9858-4CD2-9DD7-4E5A11AC8138}" destId="{FEC362E1-6974-40F1-9BFA-CE08E3586533}" srcOrd="3" destOrd="0" presId="urn:microsoft.com/office/officeart/2018/2/layout/IconCircleList"/>
    <dgm:cxn modelId="{7DC58910-FAF7-4DF2-90B3-35C1C65F45AE}" type="presParOf" srcId="{DA86D2CD-B029-4735-B1C2-73E4E8E8D31B}" destId="{73F88AFD-D59E-418B-86B8-4E561614C5DD}" srcOrd="5" destOrd="0" presId="urn:microsoft.com/office/officeart/2018/2/layout/IconCircleList"/>
    <dgm:cxn modelId="{DFFDD4B1-7190-46D4-8429-469C74C34F96}" type="presParOf" srcId="{DA86D2CD-B029-4735-B1C2-73E4E8E8D31B}" destId="{6D1CA153-5B79-416B-A34A-6250F2BFC5F7}" srcOrd="6" destOrd="0" presId="urn:microsoft.com/office/officeart/2018/2/layout/IconCircleList"/>
    <dgm:cxn modelId="{E1D09654-600E-4CD6-802C-E87C128F9537}" type="presParOf" srcId="{6D1CA153-5B79-416B-A34A-6250F2BFC5F7}" destId="{2EA5B306-24A4-4FFB-BBA7-19C448F9A732}" srcOrd="0" destOrd="0" presId="urn:microsoft.com/office/officeart/2018/2/layout/IconCircleList"/>
    <dgm:cxn modelId="{106BDE9E-1D96-434D-B86F-A4D06E86B2CD}" type="presParOf" srcId="{6D1CA153-5B79-416B-A34A-6250F2BFC5F7}" destId="{2013A6EE-84DD-4C14-B270-83E5C68FDF41}" srcOrd="1" destOrd="0" presId="urn:microsoft.com/office/officeart/2018/2/layout/IconCircleList"/>
    <dgm:cxn modelId="{367B54E7-5AFE-44A5-9B2C-48781DAB9747}" type="presParOf" srcId="{6D1CA153-5B79-416B-A34A-6250F2BFC5F7}" destId="{C5E0CD45-9CE1-4DD0-B4A3-05534F09D292}" srcOrd="2" destOrd="0" presId="urn:microsoft.com/office/officeart/2018/2/layout/IconCircleList"/>
    <dgm:cxn modelId="{DCB3B49C-5474-470E-A634-F24AAEA6EBCF}" type="presParOf" srcId="{6D1CA153-5B79-416B-A34A-6250F2BFC5F7}" destId="{1ECB9812-C65D-4800-A820-50AB300010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D36CE4-1365-47AC-9D5C-EFF9CD1C50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D6B7237A-B0D7-4064-AE3B-D1F0FADB079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Primary Key identifica a forma única cada registro em uma tabela de banco de dados.</a:t>
          </a:r>
          <a:endParaRPr lang="en-US"/>
        </a:p>
      </dgm:t>
    </dgm:pt>
    <dgm:pt modelId="{64A7EEAE-DE6B-40A9-80AF-0831B645CB02}" type="parTrans" cxnId="{D72B5270-AF94-4679-B959-82BEBF15BDB3}">
      <dgm:prSet/>
      <dgm:spPr/>
      <dgm:t>
        <a:bodyPr/>
        <a:lstStyle/>
        <a:p>
          <a:endParaRPr lang="en-US"/>
        </a:p>
      </dgm:t>
    </dgm:pt>
    <dgm:pt modelId="{E9309272-495D-4397-881E-EDCA9A20D028}" type="sibTrans" cxnId="{D72B5270-AF94-4679-B959-82BEBF15BDB3}">
      <dgm:prSet/>
      <dgm:spPr/>
      <dgm:t>
        <a:bodyPr/>
        <a:lstStyle/>
        <a:p>
          <a:endParaRPr lang="en-US"/>
        </a:p>
      </dgm:t>
    </dgm:pt>
    <dgm:pt modelId="{5AC3A8F0-037F-4AE3-A1D9-6D2D906D718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Chaves Primárias devem conter valores únicos.</a:t>
          </a:r>
          <a:endParaRPr lang="en-US"/>
        </a:p>
      </dgm:t>
    </dgm:pt>
    <dgm:pt modelId="{96DB8DB7-883F-417F-A41D-FE2180F991B1}" type="parTrans" cxnId="{41EC129F-FEB9-4688-B274-0AB5E77E8A54}">
      <dgm:prSet/>
      <dgm:spPr/>
      <dgm:t>
        <a:bodyPr/>
        <a:lstStyle/>
        <a:p>
          <a:endParaRPr lang="en-US"/>
        </a:p>
      </dgm:t>
    </dgm:pt>
    <dgm:pt modelId="{11EC1AC0-C503-4D7B-AAE8-E9326767DA4F}" type="sibTrans" cxnId="{41EC129F-FEB9-4688-B274-0AB5E77E8A54}">
      <dgm:prSet/>
      <dgm:spPr/>
      <dgm:t>
        <a:bodyPr/>
        <a:lstStyle/>
        <a:p>
          <a:endParaRPr lang="en-US"/>
        </a:p>
      </dgm:t>
    </dgm:pt>
    <dgm:pt modelId="{49A282ED-13D4-4EAD-88F3-B4EE912A17E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Uma coluna de chave primária não pode conter Null.</a:t>
          </a:r>
          <a:endParaRPr lang="en-US"/>
        </a:p>
      </dgm:t>
    </dgm:pt>
    <dgm:pt modelId="{EEB255B1-3927-43E7-AB22-99EE6944C515}" type="parTrans" cxnId="{030447AA-A6C3-4C1F-AAE3-4FE080534799}">
      <dgm:prSet/>
      <dgm:spPr/>
      <dgm:t>
        <a:bodyPr/>
        <a:lstStyle/>
        <a:p>
          <a:endParaRPr lang="en-US"/>
        </a:p>
      </dgm:t>
    </dgm:pt>
    <dgm:pt modelId="{7475503A-871A-4D08-8687-C49FD6ED115C}" type="sibTrans" cxnId="{030447AA-A6C3-4C1F-AAE3-4FE080534799}">
      <dgm:prSet/>
      <dgm:spPr/>
      <dgm:t>
        <a:bodyPr/>
        <a:lstStyle/>
        <a:p>
          <a:endParaRPr lang="en-US"/>
        </a:p>
      </dgm:t>
    </dgm:pt>
    <dgm:pt modelId="{23923B72-0FF5-4638-875C-EE9D00C3BA0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Cada tabela deve ter uma e APENAS uma chave primaria </a:t>
          </a:r>
          <a:endParaRPr lang="en-US"/>
        </a:p>
      </dgm:t>
    </dgm:pt>
    <dgm:pt modelId="{F47913E8-9779-4FF2-9F1F-C1A7A7285B50}" type="parTrans" cxnId="{0EC8E68E-15F0-46E3-869C-03C5DD21B96F}">
      <dgm:prSet/>
      <dgm:spPr/>
      <dgm:t>
        <a:bodyPr/>
        <a:lstStyle/>
        <a:p>
          <a:endParaRPr lang="en-US"/>
        </a:p>
      </dgm:t>
    </dgm:pt>
    <dgm:pt modelId="{8694AC87-6956-439C-B06B-356CD225525B}" type="sibTrans" cxnId="{0EC8E68E-15F0-46E3-869C-03C5DD21B96F}">
      <dgm:prSet/>
      <dgm:spPr/>
      <dgm:t>
        <a:bodyPr/>
        <a:lstStyle/>
        <a:p>
          <a:endParaRPr lang="en-US"/>
        </a:p>
      </dgm:t>
    </dgm:pt>
    <dgm:pt modelId="{5B0AE3BA-84DA-4D69-96FD-833E0D67578E}" type="pres">
      <dgm:prSet presAssocID="{74D36CE4-1365-47AC-9D5C-EFF9CD1C507E}" presName="root" presStyleCnt="0">
        <dgm:presLayoutVars>
          <dgm:dir/>
          <dgm:resizeHandles val="exact"/>
        </dgm:presLayoutVars>
      </dgm:prSet>
      <dgm:spPr/>
    </dgm:pt>
    <dgm:pt modelId="{355ED777-EEBA-4C30-870B-99A6DAD9FA79}" type="pres">
      <dgm:prSet presAssocID="{D6B7237A-B0D7-4064-AE3B-D1F0FADB079F}" presName="compNode" presStyleCnt="0"/>
      <dgm:spPr/>
    </dgm:pt>
    <dgm:pt modelId="{7573BA19-C932-4FD8-9899-A8F6029CCEC0}" type="pres">
      <dgm:prSet presAssocID="{D6B7237A-B0D7-4064-AE3B-D1F0FADB079F}" presName="bgRect" presStyleLbl="bgShp" presStyleIdx="0" presStyleCnt="4"/>
      <dgm:spPr/>
    </dgm:pt>
    <dgm:pt modelId="{D7B26026-E4F4-4A07-84DF-9E2B2FD51AFA}" type="pres">
      <dgm:prSet presAssocID="{D6B7237A-B0D7-4064-AE3B-D1F0FADB07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327B9E3F-0D2E-482F-930F-655DCE467DDE}" type="pres">
      <dgm:prSet presAssocID="{D6B7237A-B0D7-4064-AE3B-D1F0FADB079F}" presName="spaceRect" presStyleCnt="0"/>
      <dgm:spPr/>
    </dgm:pt>
    <dgm:pt modelId="{A6BE3F36-7E4E-4669-A860-4E0DA2245BF2}" type="pres">
      <dgm:prSet presAssocID="{D6B7237A-B0D7-4064-AE3B-D1F0FADB079F}" presName="parTx" presStyleLbl="revTx" presStyleIdx="0" presStyleCnt="4">
        <dgm:presLayoutVars>
          <dgm:chMax val="0"/>
          <dgm:chPref val="0"/>
        </dgm:presLayoutVars>
      </dgm:prSet>
      <dgm:spPr/>
    </dgm:pt>
    <dgm:pt modelId="{D1526CE9-68AA-4745-9A46-0D28A3F1EAC0}" type="pres">
      <dgm:prSet presAssocID="{E9309272-495D-4397-881E-EDCA9A20D028}" presName="sibTrans" presStyleCnt="0"/>
      <dgm:spPr/>
    </dgm:pt>
    <dgm:pt modelId="{25E3EC3D-3E4D-44BC-84C9-1EA9F7F11986}" type="pres">
      <dgm:prSet presAssocID="{5AC3A8F0-037F-4AE3-A1D9-6D2D906D7187}" presName="compNode" presStyleCnt="0"/>
      <dgm:spPr/>
    </dgm:pt>
    <dgm:pt modelId="{D68288F1-4978-43FF-B71D-DE201F655038}" type="pres">
      <dgm:prSet presAssocID="{5AC3A8F0-037F-4AE3-A1D9-6D2D906D7187}" presName="bgRect" presStyleLbl="bgShp" presStyleIdx="1" presStyleCnt="4"/>
      <dgm:spPr/>
    </dgm:pt>
    <dgm:pt modelId="{F774D742-E447-49BE-8249-1AFD8BE630C0}" type="pres">
      <dgm:prSet presAssocID="{5AC3A8F0-037F-4AE3-A1D9-6D2D906D71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84ECF26C-2AE1-479D-9A0F-8D1AFC0577C7}" type="pres">
      <dgm:prSet presAssocID="{5AC3A8F0-037F-4AE3-A1D9-6D2D906D7187}" presName="spaceRect" presStyleCnt="0"/>
      <dgm:spPr/>
    </dgm:pt>
    <dgm:pt modelId="{07BF66AC-EC45-4D73-9E36-420B292CA06A}" type="pres">
      <dgm:prSet presAssocID="{5AC3A8F0-037F-4AE3-A1D9-6D2D906D7187}" presName="parTx" presStyleLbl="revTx" presStyleIdx="1" presStyleCnt="4">
        <dgm:presLayoutVars>
          <dgm:chMax val="0"/>
          <dgm:chPref val="0"/>
        </dgm:presLayoutVars>
      </dgm:prSet>
      <dgm:spPr/>
    </dgm:pt>
    <dgm:pt modelId="{1375FDCD-1124-43C5-B3ED-9C4A6A403F9C}" type="pres">
      <dgm:prSet presAssocID="{11EC1AC0-C503-4D7B-AAE8-E9326767DA4F}" presName="sibTrans" presStyleCnt="0"/>
      <dgm:spPr/>
    </dgm:pt>
    <dgm:pt modelId="{F2634F10-F3FA-45B5-BF36-DA5DEABEF7E5}" type="pres">
      <dgm:prSet presAssocID="{49A282ED-13D4-4EAD-88F3-B4EE912A17EA}" presName="compNode" presStyleCnt="0"/>
      <dgm:spPr/>
    </dgm:pt>
    <dgm:pt modelId="{64BCD640-4FE8-4A43-9A0B-B4CAB25DFCB4}" type="pres">
      <dgm:prSet presAssocID="{49A282ED-13D4-4EAD-88F3-B4EE912A17EA}" presName="bgRect" presStyleLbl="bgShp" presStyleIdx="2" presStyleCnt="4"/>
      <dgm:spPr/>
    </dgm:pt>
    <dgm:pt modelId="{2D3993A5-6F5B-4AD6-B559-E84D6AB25E0D}" type="pres">
      <dgm:prSet presAssocID="{49A282ED-13D4-4EAD-88F3-B4EE912A17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28E7B512-D259-438A-9C07-0E7E2A329E39}" type="pres">
      <dgm:prSet presAssocID="{49A282ED-13D4-4EAD-88F3-B4EE912A17EA}" presName="spaceRect" presStyleCnt="0"/>
      <dgm:spPr/>
    </dgm:pt>
    <dgm:pt modelId="{D96D271E-233C-498B-8F9D-5F4BBE28CE09}" type="pres">
      <dgm:prSet presAssocID="{49A282ED-13D4-4EAD-88F3-B4EE912A17EA}" presName="parTx" presStyleLbl="revTx" presStyleIdx="2" presStyleCnt="4">
        <dgm:presLayoutVars>
          <dgm:chMax val="0"/>
          <dgm:chPref val="0"/>
        </dgm:presLayoutVars>
      </dgm:prSet>
      <dgm:spPr/>
    </dgm:pt>
    <dgm:pt modelId="{C962EE99-160D-4FC6-B8B4-8E29A1022B7E}" type="pres">
      <dgm:prSet presAssocID="{7475503A-871A-4D08-8687-C49FD6ED115C}" presName="sibTrans" presStyleCnt="0"/>
      <dgm:spPr/>
    </dgm:pt>
    <dgm:pt modelId="{4D5C4ED5-AE00-499A-BA87-8765E90F4EF2}" type="pres">
      <dgm:prSet presAssocID="{23923B72-0FF5-4638-875C-EE9D00C3BA02}" presName="compNode" presStyleCnt="0"/>
      <dgm:spPr/>
    </dgm:pt>
    <dgm:pt modelId="{9BFB87C9-890B-4407-B094-6719EFDCD423}" type="pres">
      <dgm:prSet presAssocID="{23923B72-0FF5-4638-875C-EE9D00C3BA02}" presName="bgRect" presStyleLbl="bgShp" presStyleIdx="3" presStyleCnt="4"/>
      <dgm:spPr/>
    </dgm:pt>
    <dgm:pt modelId="{9A4687F9-3175-4CD9-8CB5-1DFCA2A4159A}" type="pres">
      <dgm:prSet presAssocID="{23923B72-0FF5-4638-875C-EE9D00C3BA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9A1152B-F5FC-49D5-8344-035D1EC1082B}" type="pres">
      <dgm:prSet presAssocID="{23923B72-0FF5-4638-875C-EE9D00C3BA02}" presName="spaceRect" presStyleCnt="0"/>
      <dgm:spPr/>
    </dgm:pt>
    <dgm:pt modelId="{33E5F522-9EC7-45DB-B15C-934C8716213E}" type="pres">
      <dgm:prSet presAssocID="{23923B72-0FF5-4638-875C-EE9D00C3BA0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0A556C-8A5C-4E77-BFC3-44D4035A0061}" type="presOf" srcId="{D6B7237A-B0D7-4064-AE3B-D1F0FADB079F}" destId="{A6BE3F36-7E4E-4669-A860-4E0DA2245BF2}" srcOrd="0" destOrd="0" presId="urn:microsoft.com/office/officeart/2018/2/layout/IconVerticalSolidList"/>
    <dgm:cxn modelId="{D72B5270-AF94-4679-B959-82BEBF15BDB3}" srcId="{74D36CE4-1365-47AC-9D5C-EFF9CD1C507E}" destId="{D6B7237A-B0D7-4064-AE3B-D1F0FADB079F}" srcOrd="0" destOrd="0" parTransId="{64A7EEAE-DE6B-40A9-80AF-0831B645CB02}" sibTransId="{E9309272-495D-4397-881E-EDCA9A20D028}"/>
    <dgm:cxn modelId="{5896AF52-F104-4DF4-87A9-5A8404A057E4}" type="presOf" srcId="{5AC3A8F0-037F-4AE3-A1D9-6D2D906D7187}" destId="{07BF66AC-EC45-4D73-9E36-420B292CA06A}" srcOrd="0" destOrd="0" presId="urn:microsoft.com/office/officeart/2018/2/layout/IconVerticalSolidList"/>
    <dgm:cxn modelId="{C5CBDF74-18E8-4D7F-B54C-C88EFFDCC383}" type="presOf" srcId="{74D36CE4-1365-47AC-9D5C-EFF9CD1C507E}" destId="{5B0AE3BA-84DA-4D69-96FD-833E0D67578E}" srcOrd="0" destOrd="0" presId="urn:microsoft.com/office/officeart/2018/2/layout/IconVerticalSolidList"/>
    <dgm:cxn modelId="{E0ACD688-9A21-4271-B3C3-67AEFFE7A1BC}" type="presOf" srcId="{23923B72-0FF5-4638-875C-EE9D00C3BA02}" destId="{33E5F522-9EC7-45DB-B15C-934C8716213E}" srcOrd="0" destOrd="0" presId="urn:microsoft.com/office/officeart/2018/2/layout/IconVerticalSolidList"/>
    <dgm:cxn modelId="{0EC8E68E-15F0-46E3-869C-03C5DD21B96F}" srcId="{74D36CE4-1365-47AC-9D5C-EFF9CD1C507E}" destId="{23923B72-0FF5-4638-875C-EE9D00C3BA02}" srcOrd="3" destOrd="0" parTransId="{F47913E8-9779-4FF2-9F1F-C1A7A7285B50}" sibTransId="{8694AC87-6956-439C-B06B-356CD225525B}"/>
    <dgm:cxn modelId="{41EC129F-FEB9-4688-B274-0AB5E77E8A54}" srcId="{74D36CE4-1365-47AC-9D5C-EFF9CD1C507E}" destId="{5AC3A8F0-037F-4AE3-A1D9-6D2D906D7187}" srcOrd="1" destOrd="0" parTransId="{96DB8DB7-883F-417F-A41D-FE2180F991B1}" sibTransId="{11EC1AC0-C503-4D7B-AAE8-E9326767DA4F}"/>
    <dgm:cxn modelId="{030447AA-A6C3-4C1F-AAE3-4FE080534799}" srcId="{74D36CE4-1365-47AC-9D5C-EFF9CD1C507E}" destId="{49A282ED-13D4-4EAD-88F3-B4EE912A17EA}" srcOrd="2" destOrd="0" parTransId="{EEB255B1-3927-43E7-AB22-99EE6944C515}" sibTransId="{7475503A-871A-4D08-8687-C49FD6ED115C}"/>
    <dgm:cxn modelId="{417514DA-F0B0-4850-86FE-186064EA3EE8}" type="presOf" srcId="{49A282ED-13D4-4EAD-88F3-B4EE912A17EA}" destId="{D96D271E-233C-498B-8F9D-5F4BBE28CE09}" srcOrd="0" destOrd="0" presId="urn:microsoft.com/office/officeart/2018/2/layout/IconVerticalSolidList"/>
    <dgm:cxn modelId="{6E3894A6-5B50-47DA-B215-87759E797B45}" type="presParOf" srcId="{5B0AE3BA-84DA-4D69-96FD-833E0D67578E}" destId="{355ED777-EEBA-4C30-870B-99A6DAD9FA79}" srcOrd="0" destOrd="0" presId="urn:microsoft.com/office/officeart/2018/2/layout/IconVerticalSolidList"/>
    <dgm:cxn modelId="{8927E871-A0D8-4252-A91A-57EE1702EAA4}" type="presParOf" srcId="{355ED777-EEBA-4C30-870B-99A6DAD9FA79}" destId="{7573BA19-C932-4FD8-9899-A8F6029CCEC0}" srcOrd="0" destOrd="0" presId="urn:microsoft.com/office/officeart/2018/2/layout/IconVerticalSolidList"/>
    <dgm:cxn modelId="{BC95C04E-96EC-4285-8220-3F10864E8178}" type="presParOf" srcId="{355ED777-EEBA-4C30-870B-99A6DAD9FA79}" destId="{D7B26026-E4F4-4A07-84DF-9E2B2FD51AFA}" srcOrd="1" destOrd="0" presId="urn:microsoft.com/office/officeart/2018/2/layout/IconVerticalSolidList"/>
    <dgm:cxn modelId="{30BB556B-C0DF-4F03-93B5-FC5011CF7FF5}" type="presParOf" srcId="{355ED777-EEBA-4C30-870B-99A6DAD9FA79}" destId="{327B9E3F-0D2E-482F-930F-655DCE467DDE}" srcOrd="2" destOrd="0" presId="urn:microsoft.com/office/officeart/2018/2/layout/IconVerticalSolidList"/>
    <dgm:cxn modelId="{810B06F5-BD58-4C0A-920A-5E984008FA52}" type="presParOf" srcId="{355ED777-EEBA-4C30-870B-99A6DAD9FA79}" destId="{A6BE3F36-7E4E-4669-A860-4E0DA2245BF2}" srcOrd="3" destOrd="0" presId="urn:microsoft.com/office/officeart/2018/2/layout/IconVerticalSolidList"/>
    <dgm:cxn modelId="{7346577F-F233-44AE-B9C0-6ED7654A11ED}" type="presParOf" srcId="{5B0AE3BA-84DA-4D69-96FD-833E0D67578E}" destId="{D1526CE9-68AA-4745-9A46-0D28A3F1EAC0}" srcOrd="1" destOrd="0" presId="urn:microsoft.com/office/officeart/2018/2/layout/IconVerticalSolidList"/>
    <dgm:cxn modelId="{09406E35-8396-452F-82D5-CCFD3A441E80}" type="presParOf" srcId="{5B0AE3BA-84DA-4D69-96FD-833E0D67578E}" destId="{25E3EC3D-3E4D-44BC-84C9-1EA9F7F11986}" srcOrd="2" destOrd="0" presId="urn:microsoft.com/office/officeart/2018/2/layout/IconVerticalSolidList"/>
    <dgm:cxn modelId="{0BD7085A-80BB-4B45-9A48-5F8DBC735C73}" type="presParOf" srcId="{25E3EC3D-3E4D-44BC-84C9-1EA9F7F11986}" destId="{D68288F1-4978-43FF-B71D-DE201F655038}" srcOrd="0" destOrd="0" presId="urn:microsoft.com/office/officeart/2018/2/layout/IconVerticalSolidList"/>
    <dgm:cxn modelId="{689C6580-AB77-4C25-92BD-37FEE923D541}" type="presParOf" srcId="{25E3EC3D-3E4D-44BC-84C9-1EA9F7F11986}" destId="{F774D742-E447-49BE-8249-1AFD8BE630C0}" srcOrd="1" destOrd="0" presId="urn:microsoft.com/office/officeart/2018/2/layout/IconVerticalSolidList"/>
    <dgm:cxn modelId="{F9547E74-3DC9-4E81-8115-889A6D5ECD41}" type="presParOf" srcId="{25E3EC3D-3E4D-44BC-84C9-1EA9F7F11986}" destId="{84ECF26C-2AE1-479D-9A0F-8D1AFC0577C7}" srcOrd="2" destOrd="0" presId="urn:microsoft.com/office/officeart/2018/2/layout/IconVerticalSolidList"/>
    <dgm:cxn modelId="{17CAC7F1-258D-4657-9659-D4F8040CCF6B}" type="presParOf" srcId="{25E3EC3D-3E4D-44BC-84C9-1EA9F7F11986}" destId="{07BF66AC-EC45-4D73-9E36-420B292CA06A}" srcOrd="3" destOrd="0" presId="urn:microsoft.com/office/officeart/2018/2/layout/IconVerticalSolidList"/>
    <dgm:cxn modelId="{99F50333-7243-4F5B-95AB-C7FCB71EADF7}" type="presParOf" srcId="{5B0AE3BA-84DA-4D69-96FD-833E0D67578E}" destId="{1375FDCD-1124-43C5-B3ED-9C4A6A403F9C}" srcOrd="3" destOrd="0" presId="urn:microsoft.com/office/officeart/2018/2/layout/IconVerticalSolidList"/>
    <dgm:cxn modelId="{D8CD175A-B632-4CD3-8235-75F410CECCAE}" type="presParOf" srcId="{5B0AE3BA-84DA-4D69-96FD-833E0D67578E}" destId="{F2634F10-F3FA-45B5-BF36-DA5DEABEF7E5}" srcOrd="4" destOrd="0" presId="urn:microsoft.com/office/officeart/2018/2/layout/IconVerticalSolidList"/>
    <dgm:cxn modelId="{1FC1A139-0500-4128-86A4-A7BF7187EAAC}" type="presParOf" srcId="{F2634F10-F3FA-45B5-BF36-DA5DEABEF7E5}" destId="{64BCD640-4FE8-4A43-9A0B-B4CAB25DFCB4}" srcOrd="0" destOrd="0" presId="urn:microsoft.com/office/officeart/2018/2/layout/IconVerticalSolidList"/>
    <dgm:cxn modelId="{588849BC-3B83-4CFE-BAF0-94FFE2F7ADEC}" type="presParOf" srcId="{F2634F10-F3FA-45B5-BF36-DA5DEABEF7E5}" destId="{2D3993A5-6F5B-4AD6-B559-E84D6AB25E0D}" srcOrd="1" destOrd="0" presId="urn:microsoft.com/office/officeart/2018/2/layout/IconVerticalSolidList"/>
    <dgm:cxn modelId="{713682EB-F79C-4BD7-A4EC-813ED4E29CED}" type="presParOf" srcId="{F2634F10-F3FA-45B5-BF36-DA5DEABEF7E5}" destId="{28E7B512-D259-438A-9C07-0E7E2A329E39}" srcOrd="2" destOrd="0" presId="urn:microsoft.com/office/officeart/2018/2/layout/IconVerticalSolidList"/>
    <dgm:cxn modelId="{00CA1387-5755-474B-8739-D741991C047B}" type="presParOf" srcId="{F2634F10-F3FA-45B5-BF36-DA5DEABEF7E5}" destId="{D96D271E-233C-498B-8F9D-5F4BBE28CE09}" srcOrd="3" destOrd="0" presId="urn:microsoft.com/office/officeart/2018/2/layout/IconVerticalSolidList"/>
    <dgm:cxn modelId="{C9B16F6F-1E7B-45AF-8A66-60BE234DDB69}" type="presParOf" srcId="{5B0AE3BA-84DA-4D69-96FD-833E0D67578E}" destId="{C962EE99-160D-4FC6-B8B4-8E29A1022B7E}" srcOrd="5" destOrd="0" presId="urn:microsoft.com/office/officeart/2018/2/layout/IconVerticalSolidList"/>
    <dgm:cxn modelId="{D6A9282D-A25C-4334-9BB7-91EC0E706165}" type="presParOf" srcId="{5B0AE3BA-84DA-4D69-96FD-833E0D67578E}" destId="{4D5C4ED5-AE00-499A-BA87-8765E90F4EF2}" srcOrd="6" destOrd="0" presId="urn:microsoft.com/office/officeart/2018/2/layout/IconVerticalSolidList"/>
    <dgm:cxn modelId="{A4A031D4-0ED4-4D87-813C-05C9777B1A49}" type="presParOf" srcId="{4D5C4ED5-AE00-499A-BA87-8765E90F4EF2}" destId="{9BFB87C9-890B-4407-B094-6719EFDCD423}" srcOrd="0" destOrd="0" presId="urn:microsoft.com/office/officeart/2018/2/layout/IconVerticalSolidList"/>
    <dgm:cxn modelId="{5B80FA96-7041-463E-A1EF-95593A4462F6}" type="presParOf" srcId="{4D5C4ED5-AE00-499A-BA87-8765E90F4EF2}" destId="{9A4687F9-3175-4CD9-8CB5-1DFCA2A4159A}" srcOrd="1" destOrd="0" presId="urn:microsoft.com/office/officeart/2018/2/layout/IconVerticalSolidList"/>
    <dgm:cxn modelId="{8AACA3BC-B000-41B2-956D-251136D31376}" type="presParOf" srcId="{4D5C4ED5-AE00-499A-BA87-8765E90F4EF2}" destId="{B9A1152B-F5FC-49D5-8344-035D1EC1082B}" srcOrd="2" destOrd="0" presId="urn:microsoft.com/office/officeart/2018/2/layout/IconVerticalSolidList"/>
    <dgm:cxn modelId="{EA3EC1F0-B34A-432D-9EE3-91EAA4C14DE7}" type="presParOf" srcId="{4D5C4ED5-AE00-499A-BA87-8765E90F4EF2}" destId="{33E5F522-9EC7-45DB-B15C-934C871621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040EBC-5A36-41D8-9A57-76595427A06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DA8002-B52D-4FE0-B1D5-AFE7D44302DE}">
      <dgm:prSet/>
      <dgm:spPr/>
      <dgm:t>
        <a:bodyPr/>
        <a:lstStyle/>
        <a:p>
          <a:r>
            <a:rPr lang="pt-BR"/>
            <a:t>A contraint Check é usada para limitar uma faixa de valores que podem ser colocados em uma coluna.</a:t>
          </a:r>
          <a:endParaRPr lang="en-US"/>
        </a:p>
      </dgm:t>
    </dgm:pt>
    <dgm:pt modelId="{41E54D46-29A9-43D1-9358-48AE5A2B3443}" type="parTrans" cxnId="{1DD28A35-B344-4E32-8737-3F8BEFCB1418}">
      <dgm:prSet/>
      <dgm:spPr/>
      <dgm:t>
        <a:bodyPr/>
        <a:lstStyle/>
        <a:p>
          <a:endParaRPr lang="en-US"/>
        </a:p>
      </dgm:t>
    </dgm:pt>
    <dgm:pt modelId="{B5E0A16E-1F68-4EF7-9938-9BEEEA65B99E}" type="sibTrans" cxnId="{1DD28A35-B344-4E32-8737-3F8BEFCB1418}">
      <dgm:prSet/>
      <dgm:spPr/>
      <dgm:t>
        <a:bodyPr/>
        <a:lstStyle/>
        <a:p>
          <a:endParaRPr lang="en-US"/>
        </a:p>
      </dgm:t>
    </dgm:pt>
    <dgm:pt modelId="{1F110D22-98B5-4464-853A-4A91175F7777}">
      <dgm:prSet/>
      <dgm:spPr/>
      <dgm:t>
        <a:bodyPr/>
        <a:lstStyle/>
        <a:p>
          <a:r>
            <a:rPr lang="pt-BR" dirty="0"/>
            <a:t>Pode ser usada para tabela toda ou apenas determinados valores para a coluna.</a:t>
          </a:r>
          <a:endParaRPr lang="en-US" dirty="0"/>
        </a:p>
      </dgm:t>
    </dgm:pt>
    <dgm:pt modelId="{5017F18C-8226-468B-A7FC-F2B1E15C4C78}" type="parTrans" cxnId="{8C530521-157D-4955-AF99-8B67ECAED91D}">
      <dgm:prSet/>
      <dgm:spPr/>
      <dgm:t>
        <a:bodyPr/>
        <a:lstStyle/>
        <a:p>
          <a:endParaRPr lang="en-US"/>
        </a:p>
      </dgm:t>
    </dgm:pt>
    <dgm:pt modelId="{1403AC84-0216-435F-AA32-62B624752B5A}" type="sibTrans" cxnId="{8C530521-157D-4955-AF99-8B67ECAED91D}">
      <dgm:prSet/>
      <dgm:spPr/>
      <dgm:t>
        <a:bodyPr/>
        <a:lstStyle/>
        <a:p>
          <a:endParaRPr lang="en-US"/>
        </a:p>
      </dgm:t>
    </dgm:pt>
    <dgm:pt modelId="{14A75ECE-9BE3-4094-8A51-C57D5B962650}" type="pres">
      <dgm:prSet presAssocID="{59040EBC-5A36-41D8-9A57-76595427A060}" presName="linear" presStyleCnt="0">
        <dgm:presLayoutVars>
          <dgm:animLvl val="lvl"/>
          <dgm:resizeHandles val="exact"/>
        </dgm:presLayoutVars>
      </dgm:prSet>
      <dgm:spPr/>
    </dgm:pt>
    <dgm:pt modelId="{379E649B-C953-458F-A661-761EED9D0216}" type="pres">
      <dgm:prSet presAssocID="{B7DA8002-B52D-4FE0-B1D5-AFE7D44302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32E2AF-CB20-430A-9551-6FF505811004}" type="pres">
      <dgm:prSet presAssocID="{B5E0A16E-1F68-4EF7-9938-9BEEEA65B99E}" presName="spacer" presStyleCnt="0"/>
      <dgm:spPr/>
    </dgm:pt>
    <dgm:pt modelId="{E26F0C1A-E4D2-4A4B-BADF-73BA19E6B251}" type="pres">
      <dgm:prSet presAssocID="{1F110D22-98B5-4464-853A-4A91175F777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C530521-157D-4955-AF99-8B67ECAED91D}" srcId="{59040EBC-5A36-41D8-9A57-76595427A060}" destId="{1F110D22-98B5-4464-853A-4A91175F7777}" srcOrd="1" destOrd="0" parTransId="{5017F18C-8226-468B-A7FC-F2B1E15C4C78}" sibTransId="{1403AC84-0216-435F-AA32-62B624752B5A}"/>
    <dgm:cxn modelId="{22BE1F29-9204-43CD-A543-1E8003A471A4}" type="presOf" srcId="{59040EBC-5A36-41D8-9A57-76595427A060}" destId="{14A75ECE-9BE3-4094-8A51-C57D5B962650}" srcOrd="0" destOrd="0" presId="urn:microsoft.com/office/officeart/2005/8/layout/vList2"/>
    <dgm:cxn modelId="{F5D92229-5AF1-4DD2-9D65-49C649AC11EB}" type="presOf" srcId="{B7DA8002-B52D-4FE0-B1D5-AFE7D44302DE}" destId="{379E649B-C953-458F-A661-761EED9D0216}" srcOrd="0" destOrd="0" presId="urn:microsoft.com/office/officeart/2005/8/layout/vList2"/>
    <dgm:cxn modelId="{1DD28A35-B344-4E32-8737-3F8BEFCB1418}" srcId="{59040EBC-5A36-41D8-9A57-76595427A060}" destId="{B7DA8002-B52D-4FE0-B1D5-AFE7D44302DE}" srcOrd="0" destOrd="0" parTransId="{41E54D46-29A9-43D1-9358-48AE5A2B3443}" sibTransId="{B5E0A16E-1F68-4EF7-9938-9BEEEA65B99E}"/>
    <dgm:cxn modelId="{8C8933D5-1B63-4DDF-8E1B-860E826050DA}" type="presOf" srcId="{1F110D22-98B5-4464-853A-4A91175F7777}" destId="{E26F0C1A-E4D2-4A4B-BADF-73BA19E6B251}" srcOrd="0" destOrd="0" presId="urn:microsoft.com/office/officeart/2005/8/layout/vList2"/>
    <dgm:cxn modelId="{0B88A47F-C382-4D72-B5FE-83F6A5A5240E}" type="presParOf" srcId="{14A75ECE-9BE3-4094-8A51-C57D5B962650}" destId="{379E649B-C953-458F-A661-761EED9D0216}" srcOrd="0" destOrd="0" presId="urn:microsoft.com/office/officeart/2005/8/layout/vList2"/>
    <dgm:cxn modelId="{9DC67182-B81C-4098-8CFB-4CC97BDEBDDD}" type="presParOf" srcId="{14A75ECE-9BE3-4094-8A51-C57D5B962650}" destId="{5A32E2AF-CB20-430A-9551-6FF505811004}" srcOrd="1" destOrd="0" presId="urn:microsoft.com/office/officeart/2005/8/layout/vList2"/>
    <dgm:cxn modelId="{C43F9B45-BFE3-43D0-A18B-E7C0A2F93582}" type="presParOf" srcId="{14A75ECE-9BE3-4094-8A51-C57D5B962650}" destId="{E26F0C1A-E4D2-4A4B-BADF-73BA19E6B2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C2DBD1-30E0-43D0-81E6-23500B2A353A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C0A45C5-D66A-4BCB-884C-6CE146D3FB22}">
      <dgm:prSet/>
      <dgm:spPr/>
      <dgm:t>
        <a:bodyPr/>
        <a:lstStyle/>
        <a:p>
          <a:r>
            <a:rPr lang="pt-BR" b="1" i="0" dirty="0"/>
            <a:t>Adicionar uma nova coluna:</a:t>
          </a:r>
          <a:r>
            <a:rPr lang="pt-BR" b="0" i="0" dirty="0"/>
            <a:t> Adicione uma coluna chamada "Telefone" à tabela "Clientes" para armazenar números de telefone.</a:t>
          </a:r>
          <a:endParaRPr lang="en-US" dirty="0"/>
        </a:p>
      </dgm:t>
    </dgm:pt>
    <dgm:pt modelId="{1777CF9E-C31D-424B-87A0-F6034A155056}" type="parTrans" cxnId="{3ED29A1D-5F7B-4063-9559-AEC81811E468}">
      <dgm:prSet/>
      <dgm:spPr/>
      <dgm:t>
        <a:bodyPr/>
        <a:lstStyle/>
        <a:p>
          <a:endParaRPr lang="en-US"/>
        </a:p>
      </dgm:t>
    </dgm:pt>
    <dgm:pt modelId="{28E7E140-D4DD-4DD3-AB71-4852FD9B0704}" type="sibTrans" cxnId="{3ED29A1D-5F7B-4063-9559-AEC81811E468}">
      <dgm:prSet/>
      <dgm:spPr/>
      <dgm:t>
        <a:bodyPr/>
        <a:lstStyle/>
        <a:p>
          <a:endParaRPr lang="en-US"/>
        </a:p>
      </dgm:t>
    </dgm:pt>
    <dgm:pt modelId="{695E4ADB-869D-4203-9EA0-1DC987144CD5}">
      <dgm:prSet/>
      <dgm:spPr/>
      <dgm:t>
        <a:bodyPr/>
        <a:lstStyle/>
        <a:p>
          <a:r>
            <a:rPr lang="pt-BR"/>
            <a:t>ALTER TABLE Clientes</a:t>
          </a:r>
          <a:endParaRPr lang="en-US"/>
        </a:p>
      </dgm:t>
    </dgm:pt>
    <dgm:pt modelId="{4E7BD2A1-DAF0-4B92-B71B-DC55DBEB50C2}" type="parTrans" cxnId="{9BAF042A-F73F-4A20-A4B7-38D84EC20CF1}">
      <dgm:prSet/>
      <dgm:spPr/>
      <dgm:t>
        <a:bodyPr/>
        <a:lstStyle/>
        <a:p>
          <a:endParaRPr lang="en-US"/>
        </a:p>
      </dgm:t>
    </dgm:pt>
    <dgm:pt modelId="{D9AFDE59-51C2-45CB-99EB-57E7875C3048}" type="sibTrans" cxnId="{9BAF042A-F73F-4A20-A4B7-38D84EC20CF1}">
      <dgm:prSet/>
      <dgm:spPr/>
      <dgm:t>
        <a:bodyPr/>
        <a:lstStyle/>
        <a:p>
          <a:endParaRPr lang="en-US"/>
        </a:p>
      </dgm:t>
    </dgm:pt>
    <dgm:pt modelId="{5EA72151-B6FD-40C1-B085-E6D398EFCE4B}">
      <dgm:prSet/>
      <dgm:spPr/>
      <dgm:t>
        <a:bodyPr/>
        <a:lstStyle/>
        <a:p>
          <a:r>
            <a:rPr lang="pt-BR"/>
            <a:t>ADD Telefone VARCHAR(15);</a:t>
          </a:r>
          <a:endParaRPr lang="en-US"/>
        </a:p>
      </dgm:t>
    </dgm:pt>
    <dgm:pt modelId="{54372CC4-16E1-4C7D-90C4-A35C4BC7C7D1}" type="parTrans" cxnId="{2298BEB9-CDDF-4B92-889E-382302221220}">
      <dgm:prSet/>
      <dgm:spPr/>
      <dgm:t>
        <a:bodyPr/>
        <a:lstStyle/>
        <a:p>
          <a:endParaRPr lang="en-US"/>
        </a:p>
      </dgm:t>
    </dgm:pt>
    <dgm:pt modelId="{94919F3C-F124-4642-93A3-3376C5E05660}" type="sibTrans" cxnId="{2298BEB9-CDDF-4B92-889E-382302221220}">
      <dgm:prSet/>
      <dgm:spPr/>
      <dgm:t>
        <a:bodyPr/>
        <a:lstStyle/>
        <a:p>
          <a:endParaRPr lang="en-US"/>
        </a:p>
      </dgm:t>
    </dgm:pt>
    <dgm:pt modelId="{CFBECD42-BC2E-412A-B139-32511260868F}" type="pres">
      <dgm:prSet presAssocID="{3BC2DBD1-30E0-43D0-81E6-23500B2A353A}" presName="diagram" presStyleCnt="0">
        <dgm:presLayoutVars>
          <dgm:dir/>
          <dgm:resizeHandles val="exact"/>
        </dgm:presLayoutVars>
      </dgm:prSet>
      <dgm:spPr/>
    </dgm:pt>
    <dgm:pt modelId="{AAF56F04-72A9-4559-B89E-D6C01B1853D0}" type="pres">
      <dgm:prSet presAssocID="{EC0A45C5-D66A-4BCB-884C-6CE146D3FB22}" presName="node" presStyleLbl="node1" presStyleIdx="0" presStyleCnt="3">
        <dgm:presLayoutVars>
          <dgm:bulletEnabled val="1"/>
        </dgm:presLayoutVars>
      </dgm:prSet>
      <dgm:spPr/>
    </dgm:pt>
    <dgm:pt modelId="{F8EA5B83-E007-477C-90BB-03CC11C9B7BA}" type="pres">
      <dgm:prSet presAssocID="{28E7E140-D4DD-4DD3-AB71-4852FD9B0704}" presName="sibTrans" presStyleLbl="sibTrans2D1" presStyleIdx="0" presStyleCnt="2"/>
      <dgm:spPr/>
    </dgm:pt>
    <dgm:pt modelId="{4BB2B4CA-7047-437A-A367-7F67C6469532}" type="pres">
      <dgm:prSet presAssocID="{28E7E140-D4DD-4DD3-AB71-4852FD9B0704}" presName="connectorText" presStyleLbl="sibTrans2D1" presStyleIdx="0" presStyleCnt="2"/>
      <dgm:spPr/>
    </dgm:pt>
    <dgm:pt modelId="{47F848DC-CDC4-4E53-9E0C-BC8D709F9B8A}" type="pres">
      <dgm:prSet presAssocID="{695E4ADB-869D-4203-9EA0-1DC987144CD5}" presName="node" presStyleLbl="node1" presStyleIdx="1" presStyleCnt="3">
        <dgm:presLayoutVars>
          <dgm:bulletEnabled val="1"/>
        </dgm:presLayoutVars>
      </dgm:prSet>
      <dgm:spPr/>
    </dgm:pt>
    <dgm:pt modelId="{F0A60149-D1C2-4588-BA0A-B3C9784BCC72}" type="pres">
      <dgm:prSet presAssocID="{D9AFDE59-51C2-45CB-99EB-57E7875C3048}" presName="sibTrans" presStyleLbl="sibTrans2D1" presStyleIdx="1" presStyleCnt="2"/>
      <dgm:spPr/>
    </dgm:pt>
    <dgm:pt modelId="{774E55EB-F1CA-4069-ABC4-A48ACE181888}" type="pres">
      <dgm:prSet presAssocID="{D9AFDE59-51C2-45CB-99EB-57E7875C3048}" presName="connectorText" presStyleLbl="sibTrans2D1" presStyleIdx="1" presStyleCnt="2"/>
      <dgm:spPr/>
    </dgm:pt>
    <dgm:pt modelId="{81EA63D8-1A09-4F1C-9CC6-7787F758D5D2}" type="pres">
      <dgm:prSet presAssocID="{5EA72151-B6FD-40C1-B085-E6D398EFCE4B}" presName="node" presStyleLbl="node1" presStyleIdx="2" presStyleCnt="3">
        <dgm:presLayoutVars>
          <dgm:bulletEnabled val="1"/>
        </dgm:presLayoutVars>
      </dgm:prSet>
      <dgm:spPr/>
    </dgm:pt>
  </dgm:ptLst>
  <dgm:cxnLst>
    <dgm:cxn modelId="{3ED29A1D-5F7B-4063-9559-AEC81811E468}" srcId="{3BC2DBD1-30E0-43D0-81E6-23500B2A353A}" destId="{EC0A45C5-D66A-4BCB-884C-6CE146D3FB22}" srcOrd="0" destOrd="0" parTransId="{1777CF9E-C31D-424B-87A0-F6034A155056}" sibTransId="{28E7E140-D4DD-4DD3-AB71-4852FD9B0704}"/>
    <dgm:cxn modelId="{BAAB0720-E4A4-4181-805F-4FAC8D5D1C38}" type="presOf" srcId="{28E7E140-D4DD-4DD3-AB71-4852FD9B0704}" destId="{4BB2B4CA-7047-437A-A367-7F67C6469532}" srcOrd="1" destOrd="0" presId="urn:microsoft.com/office/officeart/2005/8/layout/process5"/>
    <dgm:cxn modelId="{8C26DC27-D46D-4EAF-86F4-16C2B119AAB2}" type="presOf" srcId="{28E7E140-D4DD-4DD3-AB71-4852FD9B0704}" destId="{F8EA5B83-E007-477C-90BB-03CC11C9B7BA}" srcOrd="0" destOrd="0" presId="urn:microsoft.com/office/officeart/2005/8/layout/process5"/>
    <dgm:cxn modelId="{B93C9329-CF44-4DA3-8D44-654E55251A02}" type="presOf" srcId="{695E4ADB-869D-4203-9EA0-1DC987144CD5}" destId="{47F848DC-CDC4-4E53-9E0C-BC8D709F9B8A}" srcOrd="0" destOrd="0" presId="urn:microsoft.com/office/officeart/2005/8/layout/process5"/>
    <dgm:cxn modelId="{9BAF042A-F73F-4A20-A4B7-38D84EC20CF1}" srcId="{3BC2DBD1-30E0-43D0-81E6-23500B2A353A}" destId="{695E4ADB-869D-4203-9EA0-1DC987144CD5}" srcOrd="1" destOrd="0" parTransId="{4E7BD2A1-DAF0-4B92-B71B-DC55DBEB50C2}" sibTransId="{D9AFDE59-51C2-45CB-99EB-57E7875C3048}"/>
    <dgm:cxn modelId="{3333CE66-DC72-49B5-89FD-85AC6F0E4FFF}" type="presOf" srcId="{5EA72151-B6FD-40C1-B085-E6D398EFCE4B}" destId="{81EA63D8-1A09-4F1C-9CC6-7787F758D5D2}" srcOrd="0" destOrd="0" presId="urn:microsoft.com/office/officeart/2005/8/layout/process5"/>
    <dgm:cxn modelId="{64E84687-C63F-4D68-9906-FE947002DE32}" type="presOf" srcId="{D9AFDE59-51C2-45CB-99EB-57E7875C3048}" destId="{F0A60149-D1C2-4588-BA0A-B3C9784BCC72}" srcOrd="0" destOrd="0" presId="urn:microsoft.com/office/officeart/2005/8/layout/process5"/>
    <dgm:cxn modelId="{A5867B8E-2A88-40EA-8D62-5E0796CC3D77}" type="presOf" srcId="{EC0A45C5-D66A-4BCB-884C-6CE146D3FB22}" destId="{AAF56F04-72A9-4559-B89E-D6C01B1853D0}" srcOrd="0" destOrd="0" presId="urn:microsoft.com/office/officeart/2005/8/layout/process5"/>
    <dgm:cxn modelId="{2298BEB9-CDDF-4B92-889E-382302221220}" srcId="{3BC2DBD1-30E0-43D0-81E6-23500B2A353A}" destId="{5EA72151-B6FD-40C1-B085-E6D398EFCE4B}" srcOrd="2" destOrd="0" parTransId="{54372CC4-16E1-4C7D-90C4-A35C4BC7C7D1}" sibTransId="{94919F3C-F124-4642-93A3-3376C5E05660}"/>
    <dgm:cxn modelId="{E05076C2-7B91-4A57-A015-3C93BC75EE84}" type="presOf" srcId="{D9AFDE59-51C2-45CB-99EB-57E7875C3048}" destId="{774E55EB-F1CA-4069-ABC4-A48ACE181888}" srcOrd="1" destOrd="0" presId="urn:microsoft.com/office/officeart/2005/8/layout/process5"/>
    <dgm:cxn modelId="{D5A08ED9-056B-4B57-9D28-672BF27524B9}" type="presOf" srcId="{3BC2DBD1-30E0-43D0-81E6-23500B2A353A}" destId="{CFBECD42-BC2E-412A-B139-32511260868F}" srcOrd="0" destOrd="0" presId="urn:microsoft.com/office/officeart/2005/8/layout/process5"/>
    <dgm:cxn modelId="{A5784B99-68F5-4EC1-B8F1-E8AEE57EC9E5}" type="presParOf" srcId="{CFBECD42-BC2E-412A-B139-32511260868F}" destId="{AAF56F04-72A9-4559-B89E-D6C01B1853D0}" srcOrd="0" destOrd="0" presId="urn:microsoft.com/office/officeart/2005/8/layout/process5"/>
    <dgm:cxn modelId="{3E7218DE-964A-4892-B7A5-CD89F725E61D}" type="presParOf" srcId="{CFBECD42-BC2E-412A-B139-32511260868F}" destId="{F8EA5B83-E007-477C-90BB-03CC11C9B7BA}" srcOrd="1" destOrd="0" presId="urn:microsoft.com/office/officeart/2005/8/layout/process5"/>
    <dgm:cxn modelId="{6AB186EA-8522-48E4-8DB5-8C2C8E204545}" type="presParOf" srcId="{F8EA5B83-E007-477C-90BB-03CC11C9B7BA}" destId="{4BB2B4CA-7047-437A-A367-7F67C6469532}" srcOrd="0" destOrd="0" presId="urn:microsoft.com/office/officeart/2005/8/layout/process5"/>
    <dgm:cxn modelId="{565551D1-A16C-4094-A701-16A0667C468D}" type="presParOf" srcId="{CFBECD42-BC2E-412A-B139-32511260868F}" destId="{47F848DC-CDC4-4E53-9E0C-BC8D709F9B8A}" srcOrd="2" destOrd="0" presId="urn:microsoft.com/office/officeart/2005/8/layout/process5"/>
    <dgm:cxn modelId="{A6FCA063-0B9A-4733-A955-11E9C9D99E87}" type="presParOf" srcId="{CFBECD42-BC2E-412A-B139-32511260868F}" destId="{F0A60149-D1C2-4588-BA0A-B3C9784BCC72}" srcOrd="3" destOrd="0" presId="urn:microsoft.com/office/officeart/2005/8/layout/process5"/>
    <dgm:cxn modelId="{9C661223-0459-4B24-ACE7-DB1D404A43CB}" type="presParOf" srcId="{F0A60149-D1C2-4588-BA0A-B3C9784BCC72}" destId="{774E55EB-F1CA-4069-ABC4-A48ACE181888}" srcOrd="0" destOrd="0" presId="urn:microsoft.com/office/officeart/2005/8/layout/process5"/>
    <dgm:cxn modelId="{0364D950-3576-4DFA-BAF5-52DD0C7BDCE5}" type="presParOf" srcId="{CFBECD42-BC2E-412A-B139-32511260868F}" destId="{81EA63D8-1A09-4F1C-9CC6-7787F758D5D2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D5ACD1-98BA-47E1-B126-A11305F14F6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A57726-4141-4E97-A649-4357177F30CD}">
      <dgm:prSet/>
      <dgm:spPr/>
      <dgm:t>
        <a:bodyPr/>
        <a:lstStyle/>
        <a:p>
          <a:r>
            <a:rPr lang="pt-BR" b="1" i="0"/>
            <a:t>Remover uma coluna:</a:t>
          </a:r>
          <a:r>
            <a:rPr lang="pt-BR" b="0" i="0"/>
            <a:t> Remova a coluna "Email" da tabela "Clientes".</a:t>
          </a:r>
          <a:endParaRPr lang="en-US"/>
        </a:p>
      </dgm:t>
    </dgm:pt>
    <dgm:pt modelId="{F66559AE-D9E0-4BAC-9492-387DB12C24DA}" type="parTrans" cxnId="{618B33F6-A708-4487-8CFD-DB0C241B353A}">
      <dgm:prSet/>
      <dgm:spPr/>
      <dgm:t>
        <a:bodyPr/>
        <a:lstStyle/>
        <a:p>
          <a:endParaRPr lang="en-US"/>
        </a:p>
      </dgm:t>
    </dgm:pt>
    <dgm:pt modelId="{EB0442BB-D105-46CF-A9D4-D223E9068AD8}" type="sibTrans" cxnId="{618B33F6-A708-4487-8CFD-DB0C241B353A}">
      <dgm:prSet/>
      <dgm:spPr/>
      <dgm:t>
        <a:bodyPr/>
        <a:lstStyle/>
        <a:p>
          <a:endParaRPr lang="en-US"/>
        </a:p>
      </dgm:t>
    </dgm:pt>
    <dgm:pt modelId="{2559855F-DCD6-4C8E-9B9B-69D35E69FD11}">
      <dgm:prSet/>
      <dgm:spPr/>
      <dgm:t>
        <a:bodyPr/>
        <a:lstStyle/>
        <a:p>
          <a:r>
            <a:rPr lang="fr-FR"/>
            <a:t>ALTER TABLE Clientes</a:t>
          </a:r>
          <a:endParaRPr lang="en-US"/>
        </a:p>
      </dgm:t>
    </dgm:pt>
    <dgm:pt modelId="{C58CE05D-CC54-44BE-B4A9-ED47C235529D}" type="parTrans" cxnId="{AB598AC0-737B-4D77-B453-9EE0A716D98C}">
      <dgm:prSet/>
      <dgm:spPr/>
      <dgm:t>
        <a:bodyPr/>
        <a:lstStyle/>
        <a:p>
          <a:endParaRPr lang="en-US"/>
        </a:p>
      </dgm:t>
    </dgm:pt>
    <dgm:pt modelId="{04433D3E-5EA0-4C02-BA41-A65BED8931E4}" type="sibTrans" cxnId="{AB598AC0-737B-4D77-B453-9EE0A716D98C}">
      <dgm:prSet/>
      <dgm:spPr/>
      <dgm:t>
        <a:bodyPr/>
        <a:lstStyle/>
        <a:p>
          <a:endParaRPr lang="en-US"/>
        </a:p>
      </dgm:t>
    </dgm:pt>
    <dgm:pt modelId="{38ADEAEC-98DE-45D8-A490-A0D0C15EDBBF}">
      <dgm:prSet/>
      <dgm:spPr/>
      <dgm:t>
        <a:bodyPr/>
        <a:lstStyle/>
        <a:p>
          <a:r>
            <a:rPr lang="fr-FR"/>
            <a:t>DROP COLUMN Email;</a:t>
          </a:r>
          <a:endParaRPr lang="en-US"/>
        </a:p>
      </dgm:t>
    </dgm:pt>
    <dgm:pt modelId="{28D3DC98-333B-42C6-9F3A-55817D6D2666}" type="parTrans" cxnId="{DC478664-81CB-442F-8E72-632C5753CFC7}">
      <dgm:prSet/>
      <dgm:spPr/>
      <dgm:t>
        <a:bodyPr/>
        <a:lstStyle/>
        <a:p>
          <a:endParaRPr lang="en-US"/>
        </a:p>
      </dgm:t>
    </dgm:pt>
    <dgm:pt modelId="{0E96A390-7039-48D6-BB2F-5A6950310AE8}" type="sibTrans" cxnId="{DC478664-81CB-442F-8E72-632C5753CFC7}">
      <dgm:prSet/>
      <dgm:spPr/>
      <dgm:t>
        <a:bodyPr/>
        <a:lstStyle/>
        <a:p>
          <a:endParaRPr lang="en-US"/>
        </a:p>
      </dgm:t>
    </dgm:pt>
    <dgm:pt modelId="{52E5E4C7-8FAA-4330-A016-82B1618F392E}" type="pres">
      <dgm:prSet presAssocID="{BDD5ACD1-98BA-47E1-B126-A11305F14F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799854-5BC2-449B-9B5C-C7C6081C13FE}" type="pres">
      <dgm:prSet presAssocID="{B9A57726-4141-4E97-A649-4357177F30CD}" presName="hierRoot1" presStyleCnt="0"/>
      <dgm:spPr/>
    </dgm:pt>
    <dgm:pt modelId="{CB5E9745-0FCC-4565-B329-631319298FA4}" type="pres">
      <dgm:prSet presAssocID="{B9A57726-4141-4E97-A649-4357177F30CD}" presName="composite" presStyleCnt="0"/>
      <dgm:spPr/>
    </dgm:pt>
    <dgm:pt modelId="{47EFF8D3-7091-47F1-B7F6-DBE66042842E}" type="pres">
      <dgm:prSet presAssocID="{B9A57726-4141-4E97-A649-4357177F30CD}" presName="background" presStyleLbl="node0" presStyleIdx="0" presStyleCnt="3"/>
      <dgm:spPr/>
    </dgm:pt>
    <dgm:pt modelId="{4ABE202C-5B35-40A4-BA03-E1A05D06C457}" type="pres">
      <dgm:prSet presAssocID="{B9A57726-4141-4E97-A649-4357177F30CD}" presName="text" presStyleLbl="fgAcc0" presStyleIdx="0" presStyleCnt="3">
        <dgm:presLayoutVars>
          <dgm:chPref val="3"/>
        </dgm:presLayoutVars>
      </dgm:prSet>
      <dgm:spPr/>
    </dgm:pt>
    <dgm:pt modelId="{3A64AEE8-C296-4261-9B07-D0E817B43FD1}" type="pres">
      <dgm:prSet presAssocID="{B9A57726-4141-4E97-A649-4357177F30CD}" presName="hierChild2" presStyleCnt="0"/>
      <dgm:spPr/>
    </dgm:pt>
    <dgm:pt modelId="{7D6BB8F2-861A-4E4F-9462-9D8DAED7F574}" type="pres">
      <dgm:prSet presAssocID="{2559855F-DCD6-4C8E-9B9B-69D35E69FD11}" presName="hierRoot1" presStyleCnt="0"/>
      <dgm:spPr/>
    </dgm:pt>
    <dgm:pt modelId="{B61E8A23-5EB1-4D4E-8E2B-52ECD10D6150}" type="pres">
      <dgm:prSet presAssocID="{2559855F-DCD6-4C8E-9B9B-69D35E69FD11}" presName="composite" presStyleCnt="0"/>
      <dgm:spPr/>
    </dgm:pt>
    <dgm:pt modelId="{0095F5FE-B48D-4072-ABC9-7DCF8D9A1D24}" type="pres">
      <dgm:prSet presAssocID="{2559855F-DCD6-4C8E-9B9B-69D35E69FD11}" presName="background" presStyleLbl="node0" presStyleIdx="1" presStyleCnt="3"/>
      <dgm:spPr/>
    </dgm:pt>
    <dgm:pt modelId="{A1A3CDB6-64D4-4BCD-ABF1-298CDCF81016}" type="pres">
      <dgm:prSet presAssocID="{2559855F-DCD6-4C8E-9B9B-69D35E69FD11}" presName="text" presStyleLbl="fgAcc0" presStyleIdx="1" presStyleCnt="3">
        <dgm:presLayoutVars>
          <dgm:chPref val="3"/>
        </dgm:presLayoutVars>
      </dgm:prSet>
      <dgm:spPr/>
    </dgm:pt>
    <dgm:pt modelId="{1B85676A-B1F1-464F-9B35-24C04FE689C3}" type="pres">
      <dgm:prSet presAssocID="{2559855F-DCD6-4C8E-9B9B-69D35E69FD11}" presName="hierChild2" presStyleCnt="0"/>
      <dgm:spPr/>
    </dgm:pt>
    <dgm:pt modelId="{BC3891B0-2287-4C62-85B4-1B9CC8F186A0}" type="pres">
      <dgm:prSet presAssocID="{38ADEAEC-98DE-45D8-A490-A0D0C15EDBBF}" presName="hierRoot1" presStyleCnt="0"/>
      <dgm:spPr/>
    </dgm:pt>
    <dgm:pt modelId="{64DD853A-222C-43D6-95F7-088E1EEAA822}" type="pres">
      <dgm:prSet presAssocID="{38ADEAEC-98DE-45D8-A490-A0D0C15EDBBF}" presName="composite" presStyleCnt="0"/>
      <dgm:spPr/>
    </dgm:pt>
    <dgm:pt modelId="{F3713D9A-014C-4700-A89B-5F706D938293}" type="pres">
      <dgm:prSet presAssocID="{38ADEAEC-98DE-45D8-A490-A0D0C15EDBBF}" presName="background" presStyleLbl="node0" presStyleIdx="2" presStyleCnt="3"/>
      <dgm:spPr/>
    </dgm:pt>
    <dgm:pt modelId="{FB4422DC-0739-42EC-B79D-CB6C4DA0FF24}" type="pres">
      <dgm:prSet presAssocID="{38ADEAEC-98DE-45D8-A490-A0D0C15EDBBF}" presName="text" presStyleLbl="fgAcc0" presStyleIdx="2" presStyleCnt="3">
        <dgm:presLayoutVars>
          <dgm:chPref val="3"/>
        </dgm:presLayoutVars>
      </dgm:prSet>
      <dgm:spPr/>
    </dgm:pt>
    <dgm:pt modelId="{A4CCE0B1-CA75-4534-8B4C-82FB28D1FE37}" type="pres">
      <dgm:prSet presAssocID="{38ADEAEC-98DE-45D8-A490-A0D0C15EDBBF}" presName="hierChild2" presStyleCnt="0"/>
      <dgm:spPr/>
    </dgm:pt>
  </dgm:ptLst>
  <dgm:cxnLst>
    <dgm:cxn modelId="{CDCE0E22-423D-4217-ACBE-1A6FB5A1BD21}" type="presOf" srcId="{2559855F-DCD6-4C8E-9B9B-69D35E69FD11}" destId="{A1A3CDB6-64D4-4BCD-ABF1-298CDCF81016}" srcOrd="0" destOrd="0" presId="urn:microsoft.com/office/officeart/2005/8/layout/hierarchy1"/>
    <dgm:cxn modelId="{97D46128-FA5E-4C3A-9216-AA0286062CB3}" type="presOf" srcId="{B9A57726-4141-4E97-A649-4357177F30CD}" destId="{4ABE202C-5B35-40A4-BA03-E1A05D06C457}" srcOrd="0" destOrd="0" presId="urn:microsoft.com/office/officeart/2005/8/layout/hierarchy1"/>
    <dgm:cxn modelId="{DC478664-81CB-442F-8E72-632C5753CFC7}" srcId="{BDD5ACD1-98BA-47E1-B126-A11305F14F6C}" destId="{38ADEAEC-98DE-45D8-A490-A0D0C15EDBBF}" srcOrd="2" destOrd="0" parTransId="{28D3DC98-333B-42C6-9F3A-55817D6D2666}" sibTransId="{0E96A390-7039-48D6-BB2F-5A6950310AE8}"/>
    <dgm:cxn modelId="{CC0DE56F-DE29-4F37-AAA9-1B13129F0DB7}" type="presOf" srcId="{38ADEAEC-98DE-45D8-A490-A0D0C15EDBBF}" destId="{FB4422DC-0739-42EC-B79D-CB6C4DA0FF24}" srcOrd="0" destOrd="0" presId="urn:microsoft.com/office/officeart/2005/8/layout/hierarchy1"/>
    <dgm:cxn modelId="{6213F3AE-6237-46C8-85CC-2F07B4D19563}" type="presOf" srcId="{BDD5ACD1-98BA-47E1-B126-A11305F14F6C}" destId="{52E5E4C7-8FAA-4330-A016-82B1618F392E}" srcOrd="0" destOrd="0" presId="urn:microsoft.com/office/officeart/2005/8/layout/hierarchy1"/>
    <dgm:cxn modelId="{AB598AC0-737B-4D77-B453-9EE0A716D98C}" srcId="{BDD5ACD1-98BA-47E1-B126-A11305F14F6C}" destId="{2559855F-DCD6-4C8E-9B9B-69D35E69FD11}" srcOrd="1" destOrd="0" parTransId="{C58CE05D-CC54-44BE-B4A9-ED47C235529D}" sibTransId="{04433D3E-5EA0-4C02-BA41-A65BED8931E4}"/>
    <dgm:cxn modelId="{618B33F6-A708-4487-8CFD-DB0C241B353A}" srcId="{BDD5ACD1-98BA-47E1-B126-A11305F14F6C}" destId="{B9A57726-4141-4E97-A649-4357177F30CD}" srcOrd="0" destOrd="0" parTransId="{F66559AE-D9E0-4BAC-9492-387DB12C24DA}" sibTransId="{EB0442BB-D105-46CF-A9D4-D223E9068AD8}"/>
    <dgm:cxn modelId="{70F0FFEF-2111-45FC-A60F-9C423BA9F2D8}" type="presParOf" srcId="{52E5E4C7-8FAA-4330-A016-82B1618F392E}" destId="{BE799854-5BC2-449B-9B5C-C7C6081C13FE}" srcOrd="0" destOrd="0" presId="urn:microsoft.com/office/officeart/2005/8/layout/hierarchy1"/>
    <dgm:cxn modelId="{1E0E76F6-A0D1-4DEE-8350-D31F2166DA60}" type="presParOf" srcId="{BE799854-5BC2-449B-9B5C-C7C6081C13FE}" destId="{CB5E9745-0FCC-4565-B329-631319298FA4}" srcOrd="0" destOrd="0" presId="urn:microsoft.com/office/officeart/2005/8/layout/hierarchy1"/>
    <dgm:cxn modelId="{477A2EE0-5506-4A5C-BD42-03B9A23FAFFB}" type="presParOf" srcId="{CB5E9745-0FCC-4565-B329-631319298FA4}" destId="{47EFF8D3-7091-47F1-B7F6-DBE66042842E}" srcOrd="0" destOrd="0" presId="urn:microsoft.com/office/officeart/2005/8/layout/hierarchy1"/>
    <dgm:cxn modelId="{60B549FA-DDCF-45E4-87BC-B63738815BAE}" type="presParOf" srcId="{CB5E9745-0FCC-4565-B329-631319298FA4}" destId="{4ABE202C-5B35-40A4-BA03-E1A05D06C457}" srcOrd="1" destOrd="0" presId="urn:microsoft.com/office/officeart/2005/8/layout/hierarchy1"/>
    <dgm:cxn modelId="{F8DA9FBF-712A-4B55-A1AE-A39C4762421B}" type="presParOf" srcId="{BE799854-5BC2-449B-9B5C-C7C6081C13FE}" destId="{3A64AEE8-C296-4261-9B07-D0E817B43FD1}" srcOrd="1" destOrd="0" presId="urn:microsoft.com/office/officeart/2005/8/layout/hierarchy1"/>
    <dgm:cxn modelId="{DA27E591-987A-446C-8A9C-B7BCCC5968AD}" type="presParOf" srcId="{52E5E4C7-8FAA-4330-A016-82B1618F392E}" destId="{7D6BB8F2-861A-4E4F-9462-9D8DAED7F574}" srcOrd="1" destOrd="0" presId="urn:microsoft.com/office/officeart/2005/8/layout/hierarchy1"/>
    <dgm:cxn modelId="{10B8A008-22C5-4EEE-8C3D-E345B8558052}" type="presParOf" srcId="{7D6BB8F2-861A-4E4F-9462-9D8DAED7F574}" destId="{B61E8A23-5EB1-4D4E-8E2B-52ECD10D6150}" srcOrd="0" destOrd="0" presId="urn:microsoft.com/office/officeart/2005/8/layout/hierarchy1"/>
    <dgm:cxn modelId="{3EE4245A-81D6-4821-A4C7-45B9B92AEB65}" type="presParOf" srcId="{B61E8A23-5EB1-4D4E-8E2B-52ECD10D6150}" destId="{0095F5FE-B48D-4072-ABC9-7DCF8D9A1D24}" srcOrd="0" destOrd="0" presId="urn:microsoft.com/office/officeart/2005/8/layout/hierarchy1"/>
    <dgm:cxn modelId="{816B3A1F-F067-4902-8AA9-30BF97F8D40E}" type="presParOf" srcId="{B61E8A23-5EB1-4D4E-8E2B-52ECD10D6150}" destId="{A1A3CDB6-64D4-4BCD-ABF1-298CDCF81016}" srcOrd="1" destOrd="0" presId="urn:microsoft.com/office/officeart/2005/8/layout/hierarchy1"/>
    <dgm:cxn modelId="{89AE71E2-C6C6-4607-AA5C-2E5EA0475883}" type="presParOf" srcId="{7D6BB8F2-861A-4E4F-9462-9D8DAED7F574}" destId="{1B85676A-B1F1-464F-9B35-24C04FE689C3}" srcOrd="1" destOrd="0" presId="urn:microsoft.com/office/officeart/2005/8/layout/hierarchy1"/>
    <dgm:cxn modelId="{522CCABE-F78D-4667-8C6D-41D6A20C20CE}" type="presParOf" srcId="{52E5E4C7-8FAA-4330-A016-82B1618F392E}" destId="{BC3891B0-2287-4C62-85B4-1B9CC8F186A0}" srcOrd="2" destOrd="0" presId="urn:microsoft.com/office/officeart/2005/8/layout/hierarchy1"/>
    <dgm:cxn modelId="{68B615F1-FF4D-4F2D-8EB6-E62C541A1647}" type="presParOf" srcId="{BC3891B0-2287-4C62-85B4-1B9CC8F186A0}" destId="{64DD853A-222C-43D6-95F7-088E1EEAA822}" srcOrd="0" destOrd="0" presId="urn:microsoft.com/office/officeart/2005/8/layout/hierarchy1"/>
    <dgm:cxn modelId="{48C5A04E-C330-43D8-A932-F9077FA427A1}" type="presParOf" srcId="{64DD853A-222C-43D6-95F7-088E1EEAA822}" destId="{F3713D9A-014C-4700-A89B-5F706D938293}" srcOrd="0" destOrd="0" presId="urn:microsoft.com/office/officeart/2005/8/layout/hierarchy1"/>
    <dgm:cxn modelId="{0AB47B95-692D-4844-98D9-04045D4555C6}" type="presParOf" srcId="{64DD853A-222C-43D6-95F7-088E1EEAA822}" destId="{FB4422DC-0739-42EC-B79D-CB6C4DA0FF24}" srcOrd="1" destOrd="0" presId="urn:microsoft.com/office/officeart/2005/8/layout/hierarchy1"/>
    <dgm:cxn modelId="{DB2F4D99-8A5A-41CF-A1B0-52B4AB765ECD}" type="presParOf" srcId="{BC3891B0-2287-4C62-85B4-1B9CC8F186A0}" destId="{A4CCE0B1-CA75-4534-8B4C-82FB28D1FE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D80C6-0ED0-4762-BC73-234BBC909F9B}">
      <dsp:nvSpPr>
        <dsp:cNvPr id="0" name=""/>
        <dsp:cNvSpPr/>
      </dsp:nvSpPr>
      <dsp:spPr>
        <a:xfrm>
          <a:off x="0" y="600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70CAC-D62E-42C2-AAF0-D363B33E56E8}">
      <dsp:nvSpPr>
        <dsp:cNvPr id="0" name=""/>
        <dsp:cNvSpPr/>
      </dsp:nvSpPr>
      <dsp:spPr>
        <a:xfrm>
          <a:off x="425095" y="316787"/>
          <a:ext cx="772901" cy="772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26BC9-DB0A-4CDC-978B-640E2AFBCE7B}">
      <dsp:nvSpPr>
        <dsp:cNvPr id="0" name=""/>
        <dsp:cNvSpPr/>
      </dsp:nvSpPr>
      <dsp:spPr>
        <a:xfrm>
          <a:off x="1623092" y="600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É uma linguagem de consulta estruturada padão, para acesso a Banco de dados</a:t>
          </a:r>
          <a:endParaRPr lang="en-US" sz="2500" kern="1200"/>
        </a:p>
      </dsp:txBody>
      <dsp:txXfrm>
        <a:off x="1623092" y="600"/>
        <a:ext cx="4401468" cy="1405274"/>
      </dsp:txXfrm>
    </dsp:sp>
    <dsp:sp modelId="{E486BCBD-9FB3-4978-9782-593F1C9B2C19}">
      <dsp:nvSpPr>
        <dsp:cNvPr id="0" name=""/>
        <dsp:cNvSpPr/>
      </dsp:nvSpPr>
      <dsp:spPr>
        <a:xfrm>
          <a:off x="0" y="1757193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90693-85B7-477F-83A1-EC53B2EB6AD4}">
      <dsp:nvSpPr>
        <dsp:cNvPr id="0" name=""/>
        <dsp:cNvSpPr/>
      </dsp:nvSpPr>
      <dsp:spPr>
        <a:xfrm>
          <a:off x="425095" y="2073380"/>
          <a:ext cx="772901" cy="772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CCF3-EC97-45B1-8852-B7BD28C9C0C5}">
      <dsp:nvSpPr>
        <dsp:cNvPr id="0" name=""/>
        <dsp:cNvSpPr/>
      </dsp:nvSpPr>
      <dsp:spPr>
        <a:xfrm>
          <a:off x="1623092" y="1757193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Usada em inúmeros sistemas </a:t>
          </a:r>
          <a:endParaRPr lang="en-US" sz="2500" kern="1200"/>
        </a:p>
      </dsp:txBody>
      <dsp:txXfrm>
        <a:off x="1623092" y="1757193"/>
        <a:ext cx="4401468" cy="1405274"/>
      </dsp:txXfrm>
    </dsp:sp>
    <dsp:sp modelId="{87C9A8AA-F690-46B7-B6FD-162599581BD0}">
      <dsp:nvSpPr>
        <dsp:cNvPr id="0" name=""/>
        <dsp:cNvSpPr/>
      </dsp:nvSpPr>
      <dsp:spPr>
        <a:xfrm>
          <a:off x="0" y="3513786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FB6C-BE44-4E96-B2B5-C4059E3F6258}">
      <dsp:nvSpPr>
        <dsp:cNvPr id="0" name=""/>
        <dsp:cNvSpPr/>
      </dsp:nvSpPr>
      <dsp:spPr>
        <a:xfrm>
          <a:off x="425095" y="3829973"/>
          <a:ext cx="772901" cy="772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89375-57B1-43B6-92D3-B666457DBE4F}">
      <dsp:nvSpPr>
        <dsp:cNvPr id="0" name=""/>
        <dsp:cNvSpPr/>
      </dsp:nvSpPr>
      <dsp:spPr>
        <a:xfrm>
          <a:off x="1623092" y="3513786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Cada um pode usar um ‘dialeto’</a:t>
          </a:r>
          <a:endParaRPr lang="en-US" sz="2500" kern="1200"/>
        </a:p>
      </dsp:txBody>
      <dsp:txXfrm>
        <a:off x="1623092" y="3513786"/>
        <a:ext cx="4401468" cy="14052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1FE12-1E60-4DE6-9714-2FA182C32569}">
      <dsp:nvSpPr>
        <dsp:cNvPr id="0" name=""/>
        <dsp:cNvSpPr/>
      </dsp:nvSpPr>
      <dsp:spPr>
        <a:xfrm>
          <a:off x="0" y="11127"/>
          <a:ext cx="9076329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i="0" kern="1200"/>
            <a:t>Renomear uma coluna:</a:t>
          </a:r>
          <a:r>
            <a:rPr lang="pt-BR" sz="2900" b="0" i="0" kern="1200"/>
            <a:t> Renomeie a coluna "Nome" para "NomeCliente".</a:t>
          </a:r>
          <a:endParaRPr lang="en-US" sz="2900" kern="1200"/>
        </a:p>
      </dsp:txBody>
      <dsp:txXfrm>
        <a:off x="56315" y="67442"/>
        <a:ext cx="8963699" cy="1040990"/>
      </dsp:txXfrm>
    </dsp:sp>
    <dsp:sp modelId="{617E1562-5FA7-4C3E-B0E2-0ED9EC51CD21}">
      <dsp:nvSpPr>
        <dsp:cNvPr id="0" name=""/>
        <dsp:cNvSpPr/>
      </dsp:nvSpPr>
      <dsp:spPr>
        <a:xfrm>
          <a:off x="0" y="1248267"/>
          <a:ext cx="9076329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ALTER TABLE Clientes</a:t>
          </a:r>
          <a:endParaRPr lang="en-US" sz="2900" kern="1200"/>
        </a:p>
      </dsp:txBody>
      <dsp:txXfrm>
        <a:off x="56315" y="1304582"/>
        <a:ext cx="8963699" cy="1040990"/>
      </dsp:txXfrm>
    </dsp:sp>
    <dsp:sp modelId="{C857F161-744D-452E-BAE8-49E6CD3B84C7}">
      <dsp:nvSpPr>
        <dsp:cNvPr id="0" name=""/>
        <dsp:cNvSpPr/>
      </dsp:nvSpPr>
      <dsp:spPr>
        <a:xfrm>
          <a:off x="0" y="2485407"/>
          <a:ext cx="9076329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RENAME COLUMN Nome TO NomeCliente;</a:t>
          </a:r>
          <a:endParaRPr lang="en-US" sz="2900" kern="1200"/>
        </a:p>
      </dsp:txBody>
      <dsp:txXfrm>
        <a:off x="56315" y="2541722"/>
        <a:ext cx="8963699" cy="1040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9527C-B96F-4D40-9E8A-0E1900948EC8}">
      <dsp:nvSpPr>
        <dsp:cNvPr id="0" name=""/>
        <dsp:cNvSpPr/>
      </dsp:nvSpPr>
      <dsp:spPr>
        <a:xfrm>
          <a:off x="0" y="0"/>
          <a:ext cx="10363199" cy="12127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i="0" kern="1200"/>
            <a:t>Adicionar uma restrição de chave estrangeira:</a:t>
          </a:r>
          <a:r>
            <a:rPr lang="pt-BR" sz="2300" b="0" i="0" kern="1200"/>
            <a:t> Suponha que você tenha uma tabela chamada "Pedidos" com uma coluna "ClienteID" referenciando a tabela "Clientes". Adicione uma chave estrangeira</a:t>
          </a:r>
          <a:endParaRPr lang="en-US" sz="2300" kern="1200"/>
        </a:p>
      </dsp:txBody>
      <dsp:txXfrm>
        <a:off x="35521" y="35521"/>
        <a:ext cx="9054517" cy="1141735"/>
      </dsp:txXfrm>
    </dsp:sp>
    <dsp:sp modelId="{10E64EB7-1FB2-4ECC-809B-F54FBE44E2CE}">
      <dsp:nvSpPr>
        <dsp:cNvPr id="0" name=""/>
        <dsp:cNvSpPr/>
      </dsp:nvSpPr>
      <dsp:spPr>
        <a:xfrm>
          <a:off x="914399" y="1414906"/>
          <a:ext cx="10363199" cy="12127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ALTER TABLE Pedidos</a:t>
          </a:r>
        </a:p>
      </dsp:txBody>
      <dsp:txXfrm>
        <a:off x="949920" y="1450427"/>
        <a:ext cx="8589451" cy="1141735"/>
      </dsp:txXfrm>
    </dsp:sp>
    <dsp:sp modelId="{29F08F57-6246-4024-A7DE-2DDF0B0C0374}">
      <dsp:nvSpPr>
        <dsp:cNvPr id="0" name=""/>
        <dsp:cNvSpPr/>
      </dsp:nvSpPr>
      <dsp:spPr>
        <a:xfrm>
          <a:off x="1828799" y="2829813"/>
          <a:ext cx="10363199" cy="12127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 FOREIGN KEY (ClienteID) REFERENCES Clientes(ID);</a:t>
          </a:r>
        </a:p>
      </dsp:txBody>
      <dsp:txXfrm>
        <a:off x="1864320" y="2865334"/>
        <a:ext cx="8589451" cy="1141735"/>
      </dsp:txXfrm>
    </dsp:sp>
    <dsp:sp modelId="{9C29426E-904C-4770-9707-65D7A6C0D970}">
      <dsp:nvSpPr>
        <dsp:cNvPr id="0" name=""/>
        <dsp:cNvSpPr/>
      </dsp:nvSpPr>
      <dsp:spPr>
        <a:xfrm>
          <a:off x="9574893" y="919689"/>
          <a:ext cx="788305" cy="7883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52262" y="919689"/>
        <a:ext cx="433567" cy="593200"/>
      </dsp:txXfrm>
    </dsp:sp>
    <dsp:sp modelId="{F231FED6-489C-42EC-8C22-6FD50BE31F54}">
      <dsp:nvSpPr>
        <dsp:cNvPr id="0" name=""/>
        <dsp:cNvSpPr/>
      </dsp:nvSpPr>
      <dsp:spPr>
        <a:xfrm>
          <a:off x="10489293" y="2326511"/>
          <a:ext cx="788305" cy="78830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666662" y="2326511"/>
        <a:ext cx="433567" cy="5932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CCFF6-BDBE-4F6A-B4EA-2CDB553CE2E6}">
      <dsp:nvSpPr>
        <dsp:cNvPr id="0" name=""/>
        <dsp:cNvSpPr/>
      </dsp:nvSpPr>
      <dsp:spPr>
        <a:xfrm>
          <a:off x="0" y="851881"/>
          <a:ext cx="3428999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C7DD2-ECC6-4DBF-BC62-EE100397E7EE}">
      <dsp:nvSpPr>
        <dsp:cNvPr id="0" name=""/>
        <dsp:cNvSpPr/>
      </dsp:nvSpPr>
      <dsp:spPr>
        <a:xfrm>
          <a:off x="381000" y="1213831"/>
          <a:ext cx="3428999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i="0" kern="1200" dirty="0"/>
            <a:t>Adicionar um valor padrão a uma coluna:</a:t>
          </a:r>
          <a:r>
            <a:rPr lang="pt-BR" sz="2200" b="0" i="0" kern="1200" dirty="0"/>
            <a:t> Adicione um valor padrão "N/A" para a coluna "Telefone" na tabela "Clientes".</a:t>
          </a:r>
          <a:endParaRPr lang="en-US" sz="2200" kern="1200" dirty="0"/>
        </a:p>
      </dsp:txBody>
      <dsp:txXfrm>
        <a:off x="444774" y="1277605"/>
        <a:ext cx="3301451" cy="2049867"/>
      </dsp:txXfrm>
    </dsp:sp>
    <dsp:sp modelId="{F8FE20E6-24D6-4CE1-A10D-C8E49810B0B9}">
      <dsp:nvSpPr>
        <dsp:cNvPr id="0" name=""/>
        <dsp:cNvSpPr/>
      </dsp:nvSpPr>
      <dsp:spPr>
        <a:xfrm>
          <a:off x="4191000" y="851881"/>
          <a:ext cx="3428999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C78D3-1665-4AD1-9B7C-1FBAE4E3B3FE}">
      <dsp:nvSpPr>
        <dsp:cNvPr id="0" name=""/>
        <dsp:cNvSpPr/>
      </dsp:nvSpPr>
      <dsp:spPr>
        <a:xfrm>
          <a:off x="4571999" y="1213831"/>
          <a:ext cx="3428999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ALTER TABLE Clientes</a:t>
          </a:r>
          <a:endParaRPr lang="en-US" sz="2200" kern="1200"/>
        </a:p>
      </dsp:txBody>
      <dsp:txXfrm>
        <a:off x="4635773" y="1277605"/>
        <a:ext cx="3301451" cy="2049867"/>
      </dsp:txXfrm>
    </dsp:sp>
    <dsp:sp modelId="{D580104A-F14B-432E-BFA4-8CAF5C81809B}">
      <dsp:nvSpPr>
        <dsp:cNvPr id="0" name=""/>
        <dsp:cNvSpPr/>
      </dsp:nvSpPr>
      <dsp:spPr>
        <a:xfrm>
          <a:off x="8381999" y="851881"/>
          <a:ext cx="3428999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2C334-EFBB-4692-9506-75792D43E0B9}">
      <dsp:nvSpPr>
        <dsp:cNvPr id="0" name=""/>
        <dsp:cNvSpPr/>
      </dsp:nvSpPr>
      <dsp:spPr>
        <a:xfrm>
          <a:off x="8763000" y="1213831"/>
          <a:ext cx="3428999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ALTER COLUMN Telefone SET DEFAULT 'N/A';</a:t>
          </a:r>
          <a:endParaRPr lang="en-US" sz="2200" kern="1200"/>
        </a:p>
      </dsp:txBody>
      <dsp:txXfrm>
        <a:off x="8826774" y="1277605"/>
        <a:ext cx="3301451" cy="20498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8CDE5-C82E-4934-8BD8-5D15A3CD2FF9}">
      <dsp:nvSpPr>
        <dsp:cNvPr id="0" name=""/>
        <dsp:cNvSpPr/>
      </dsp:nvSpPr>
      <dsp:spPr>
        <a:xfrm>
          <a:off x="1154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CD8F4-A163-4FEE-83A2-2CBDBADD12A9}">
      <dsp:nvSpPr>
        <dsp:cNvPr id="0" name=""/>
        <dsp:cNvSpPr/>
      </dsp:nvSpPr>
      <dsp:spPr>
        <a:xfrm>
          <a:off x="451463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ALTER TABLE NomeDaTabela</a:t>
          </a:r>
          <a:endParaRPr lang="en-US" sz="2900" kern="1200"/>
        </a:p>
      </dsp:txBody>
      <dsp:txXfrm>
        <a:off x="526839" y="636130"/>
        <a:ext cx="3902027" cy="2422762"/>
      </dsp:txXfrm>
    </dsp:sp>
    <dsp:sp modelId="{2CC5779B-5145-4F1F-9F6F-8A120BF6F334}">
      <dsp:nvSpPr>
        <dsp:cNvPr id="0" name=""/>
        <dsp:cNvSpPr/>
      </dsp:nvSpPr>
      <dsp:spPr>
        <a:xfrm>
          <a:off x="4954551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DAC54-AFD4-4097-B9F4-328F2FE03768}">
      <dsp:nvSpPr>
        <dsp:cNvPr id="0" name=""/>
        <dsp:cNvSpPr/>
      </dsp:nvSpPr>
      <dsp:spPr>
        <a:xfrm>
          <a:off x="5404860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DROP CONSTRAINT NomeDaChavePrimaria;</a:t>
          </a:r>
          <a:endParaRPr lang="en-US" sz="2900" kern="1200"/>
        </a:p>
      </dsp:txBody>
      <dsp:txXfrm>
        <a:off x="5480236" y="636130"/>
        <a:ext cx="3902027" cy="24227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34233-3B06-4804-B5E8-9BDE40CDF61F}">
      <dsp:nvSpPr>
        <dsp:cNvPr id="0" name=""/>
        <dsp:cNvSpPr/>
      </dsp:nvSpPr>
      <dsp:spPr>
        <a:xfrm>
          <a:off x="1154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5C53D-15DB-43F6-9975-37F2023C4AF2}">
      <dsp:nvSpPr>
        <dsp:cNvPr id="0" name=""/>
        <dsp:cNvSpPr/>
      </dsp:nvSpPr>
      <dsp:spPr>
        <a:xfrm>
          <a:off x="451463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ALTER TABLE NomeDaTabela</a:t>
          </a:r>
          <a:endParaRPr lang="en-US" sz="2700" kern="1200"/>
        </a:p>
      </dsp:txBody>
      <dsp:txXfrm>
        <a:off x="526839" y="636130"/>
        <a:ext cx="3902027" cy="2422762"/>
      </dsp:txXfrm>
    </dsp:sp>
    <dsp:sp modelId="{A0BF6AC4-41DE-46FB-BA09-FE07C5E7F1BF}">
      <dsp:nvSpPr>
        <dsp:cNvPr id="0" name=""/>
        <dsp:cNvSpPr/>
      </dsp:nvSpPr>
      <dsp:spPr>
        <a:xfrm>
          <a:off x="4954551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02CA-8A0F-485B-931B-369B9CC486D4}">
      <dsp:nvSpPr>
        <dsp:cNvPr id="0" name=""/>
        <dsp:cNvSpPr/>
      </dsp:nvSpPr>
      <dsp:spPr>
        <a:xfrm>
          <a:off x="5404860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DROP CONSTRAINT NomeDaChaveEstrangeira;</a:t>
          </a:r>
          <a:endParaRPr lang="en-US" sz="2700" kern="1200"/>
        </a:p>
      </dsp:txBody>
      <dsp:txXfrm>
        <a:off x="5480236" y="636130"/>
        <a:ext cx="3902027" cy="24227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14DAF-FC9D-43D1-A961-E80E0AC0FC27}">
      <dsp:nvSpPr>
        <dsp:cNvPr id="0" name=""/>
        <dsp:cNvSpPr/>
      </dsp:nvSpPr>
      <dsp:spPr>
        <a:xfrm>
          <a:off x="0" y="2000844"/>
          <a:ext cx="552075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DC1A4-8AE0-4EA7-A773-CE22BB2059E5}">
      <dsp:nvSpPr>
        <dsp:cNvPr id="0" name=""/>
        <dsp:cNvSpPr/>
      </dsp:nvSpPr>
      <dsp:spPr>
        <a:xfrm>
          <a:off x="276037" y="1735164"/>
          <a:ext cx="3864526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70" tIns="0" rIns="14607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INSERT INTO usuarios (nome, email) </a:t>
          </a:r>
          <a:endParaRPr lang="en-US" sz="1800" kern="1200"/>
        </a:p>
      </dsp:txBody>
      <dsp:txXfrm>
        <a:off x="301976" y="1761103"/>
        <a:ext cx="3812648" cy="479482"/>
      </dsp:txXfrm>
    </dsp:sp>
    <dsp:sp modelId="{789A24DE-3E9F-4D5D-BEDB-A5B7D06792E2}">
      <dsp:nvSpPr>
        <dsp:cNvPr id="0" name=""/>
        <dsp:cNvSpPr/>
      </dsp:nvSpPr>
      <dsp:spPr>
        <a:xfrm>
          <a:off x="0" y="2817324"/>
          <a:ext cx="552075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103265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3D3B9-BD62-4506-BD99-CFDCA5ED25CF}">
      <dsp:nvSpPr>
        <dsp:cNvPr id="0" name=""/>
        <dsp:cNvSpPr/>
      </dsp:nvSpPr>
      <dsp:spPr>
        <a:xfrm>
          <a:off x="276037" y="2551644"/>
          <a:ext cx="3864526" cy="531360"/>
        </a:xfrm>
        <a:prstGeom prst="roundRect">
          <a:avLst/>
        </a:prstGeom>
        <a:solidFill>
          <a:schemeClr val="accent2">
            <a:hueOff val="-20103265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70" tIns="0" rIns="14607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VALUES ('João', 'joao@email.com');</a:t>
          </a:r>
          <a:endParaRPr lang="en-US" sz="1800" kern="1200"/>
        </a:p>
      </dsp:txBody>
      <dsp:txXfrm>
        <a:off x="301976" y="2577583"/>
        <a:ext cx="381264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7371F-43EC-43A9-B33D-E98BA1916BB5}">
      <dsp:nvSpPr>
        <dsp:cNvPr id="0" name=""/>
        <dsp:cNvSpPr/>
      </dsp:nvSpPr>
      <dsp:spPr>
        <a:xfrm>
          <a:off x="0" y="0"/>
          <a:ext cx="9387840" cy="7851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Permite o acesso a dados em SGBDR ( sistema gerenciador dedados relacional)</a:t>
          </a:r>
          <a:endParaRPr lang="en-US" sz="2100" kern="1200"/>
        </a:p>
      </dsp:txBody>
      <dsp:txXfrm>
        <a:off x="22996" y="22996"/>
        <a:ext cx="8448747" cy="739151"/>
      </dsp:txXfrm>
    </dsp:sp>
    <dsp:sp modelId="{AC633011-BBAE-4797-938D-AC256AC81AE3}">
      <dsp:nvSpPr>
        <dsp:cNvPr id="0" name=""/>
        <dsp:cNvSpPr/>
      </dsp:nvSpPr>
      <dsp:spPr>
        <a:xfrm>
          <a:off x="701040" y="894191"/>
          <a:ext cx="9387840" cy="785143"/>
        </a:xfrm>
        <a:prstGeom prst="roundRect">
          <a:avLst>
            <a:gd name="adj" fmla="val 10000"/>
          </a:avLst>
        </a:prstGeom>
        <a:solidFill>
          <a:schemeClr val="accent2">
            <a:hueOff val="-5025816"/>
            <a:satOff val="-169"/>
            <a:lumOff val="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Permite definir dados no banco de dados e manipulá-los</a:t>
          </a:r>
          <a:endParaRPr lang="en-US" sz="2100" kern="1200"/>
        </a:p>
      </dsp:txBody>
      <dsp:txXfrm>
        <a:off x="724036" y="917187"/>
        <a:ext cx="8130464" cy="739151"/>
      </dsp:txXfrm>
    </dsp:sp>
    <dsp:sp modelId="{983D9F55-FA14-4FE5-9F38-7955600826C4}">
      <dsp:nvSpPr>
        <dsp:cNvPr id="0" name=""/>
        <dsp:cNvSpPr/>
      </dsp:nvSpPr>
      <dsp:spPr>
        <a:xfrm>
          <a:off x="1402079" y="1788382"/>
          <a:ext cx="9387840" cy="785143"/>
        </a:xfrm>
        <a:prstGeom prst="roundRect">
          <a:avLst>
            <a:gd name="adj" fmla="val 10000"/>
          </a:avLst>
        </a:prstGeom>
        <a:solidFill>
          <a:schemeClr val="accent2">
            <a:hueOff val="-10051632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Pode embutir </a:t>
          </a:r>
          <a:endParaRPr lang="en-US" sz="2100" kern="1200"/>
        </a:p>
      </dsp:txBody>
      <dsp:txXfrm>
        <a:off x="1425075" y="1811378"/>
        <a:ext cx="8130464" cy="739151"/>
      </dsp:txXfrm>
    </dsp:sp>
    <dsp:sp modelId="{4FA236A2-39A2-4942-A1FF-4166C787324A}">
      <dsp:nvSpPr>
        <dsp:cNvPr id="0" name=""/>
        <dsp:cNvSpPr/>
      </dsp:nvSpPr>
      <dsp:spPr>
        <a:xfrm>
          <a:off x="2103119" y="2682573"/>
          <a:ext cx="9387840" cy="785143"/>
        </a:xfrm>
        <a:prstGeom prst="roundRect">
          <a:avLst>
            <a:gd name="adj" fmla="val 10000"/>
          </a:avLst>
        </a:prstGeom>
        <a:solidFill>
          <a:schemeClr val="accent2">
            <a:hueOff val="-15077448"/>
            <a:satOff val="-506"/>
            <a:lumOff val="5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Tudo pode ser feito no SQL </a:t>
          </a:r>
          <a:endParaRPr lang="en-US" sz="2100" kern="1200"/>
        </a:p>
      </dsp:txBody>
      <dsp:txXfrm>
        <a:off x="2126115" y="2705569"/>
        <a:ext cx="8130464" cy="739151"/>
      </dsp:txXfrm>
    </dsp:sp>
    <dsp:sp modelId="{35671DD3-ED67-46EC-8937-5E394651EFB6}">
      <dsp:nvSpPr>
        <dsp:cNvPr id="0" name=""/>
        <dsp:cNvSpPr/>
      </dsp:nvSpPr>
      <dsp:spPr>
        <a:xfrm>
          <a:off x="2804159" y="3576764"/>
          <a:ext cx="9387840" cy="785143"/>
        </a:xfrm>
        <a:prstGeom prst="roundRect">
          <a:avLst>
            <a:gd name="adj" fmla="val 10000"/>
          </a:avLst>
        </a:prstGeom>
        <a:solidFill>
          <a:schemeClr val="accent2">
            <a:hueOff val="-20103265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Permite configurar permissões de acesso a tabelas </a:t>
          </a:r>
          <a:endParaRPr lang="en-US" sz="2100" kern="1200"/>
        </a:p>
      </dsp:txBody>
      <dsp:txXfrm>
        <a:off x="2827155" y="3599760"/>
        <a:ext cx="8130464" cy="739151"/>
      </dsp:txXfrm>
    </dsp:sp>
    <dsp:sp modelId="{6C1FFE2E-F480-496D-B82F-9CA641338553}">
      <dsp:nvSpPr>
        <dsp:cNvPr id="0" name=""/>
        <dsp:cNvSpPr/>
      </dsp:nvSpPr>
      <dsp:spPr>
        <a:xfrm>
          <a:off x="8877496" y="573590"/>
          <a:ext cx="510343" cy="510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92323" y="573590"/>
        <a:ext cx="280689" cy="384033"/>
      </dsp:txXfrm>
    </dsp:sp>
    <dsp:sp modelId="{1FAE34E1-EEF9-47B5-8593-5DAFA350C0F8}">
      <dsp:nvSpPr>
        <dsp:cNvPr id="0" name=""/>
        <dsp:cNvSpPr/>
      </dsp:nvSpPr>
      <dsp:spPr>
        <a:xfrm>
          <a:off x="9578536" y="1467782"/>
          <a:ext cx="510343" cy="510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947103"/>
            <a:satOff val="5282"/>
            <a:lumOff val="47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47103"/>
              <a:satOff val="5282"/>
              <a:lumOff val="4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693363" y="1467782"/>
        <a:ext cx="280689" cy="384033"/>
      </dsp:txXfrm>
    </dsp:sp>
    <dsp:sp modelId="{46201FA8-989D-4FC9-8990-5A9B104F336D}">
      <dsp:nvSpPr>
        <dsp:cNvPr id="0" name=""/>
        <dsp:cNvSpPr/>
      </dsp:nvSpPr>
      <dsp:spPr>
        <a:xfrm>
          <a:off x="10279576" y="2348887"/>
          <a:ext cx="510343" cy="510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894206"/>
            <a:satOff val="10565"/>
            <a:lumOff val="9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894206"/>
              <a:satOff val="10565"/>
              <a:lumOff val="9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394403" y="2348887"/>
        <a:ext cx="280689" cy="384033"/>
      </dsp:txXfrm>
    </dsp:sp>
    <dsp:sp modelId="{F7C9BE13-4532-4488-AAF4-A6F3AAD16074}">
      <dsp:nvSpPr>
        <dsp:cNvPr id="0" name=""/>
        <dsp:cNvSpPr/>
      </dsp:nvSpPr>
      <dsp:spPr>
        <a:xfrm>
          <a:off x="10980616" y="3251802"/>
          <a:ext cx="510343" cy="510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841308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841308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1095443" y="3251802"/>
        <a:ext cx="280689" cy="384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36AA7-8DEF-4C05-BF31-3A52BA7F86F7}">
      <dsp:nvSpPr>
        <dsp:cNvPr id="0" name=""/>
        <dsp:cNvSpPr/>
      </dsp:nvSpPr>
      <dsp:spPr>
        <a:xfrm>
          <a:off x="980040" y="515605"/>
          <a:ext cx="1394541" cy="1394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208EF-AD54-4DCC-A138-5EDAE92B42A6}">
      <dsp:nvSpPr>
        <dsp:cNvPr id="0" name=""/>
        <dsp:cNvSpPr/>
      </dsp:nvSpPr>
      <dsp:spPr>
        <a:xfrm>
          <a:off x="127820" y="2321627"/>
          <a:ext cx="30989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São regras aplicadas nas colunas de uma tabela .</a:t>
          </a:r>
          <a:endParaRPr lang="en-US" sz="1900" kern="1200" dirty="0"/>
        </a:p>
      </dsp:txBody>
      <dsp:txXfrm>
        <a:off x="127820" y="2321627"/>
        <a:ext cx="3098981" cy="720000"/>
      </dsp:txXfrm>
    </dsp:sp>
    <dsp:sp modelId="{74D7DDEE-3674-46AB-884E-8391D46F9156}">
      <dsp:nvSpPr>
        <dsp:cNvPr id="0" name=""/>
        <dsp:cNvSpPr/>
      </dsp:nvSpPr>
      <dsp:spPr>
        <a:xfrm>
          <a:off x="4621343" y="515605"/>
          <a:ext cx="1394541" cy="1394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7F764-F4EB-4268-807A-1D50E25BCD0C}">
      <dsp:nvSpPr>
        <dsp:cNvPr id="0" name=""/>
        <dsp:cNvSpPr/>
      </dsp:nvSpPr>
      <dsp:spPr>
        <a:xfrm>
          <a:off x="3769123" y="2321627"/>
          <a:ext cx="30989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São usadas para limitar os tipos de dados que são inseridos.</a:t>
          </a:r>
          <a:endParaRPr lang="en-US" sz="1900" kern="1200"/>
        </a:p>
      </dsp:txBody>
      <dsp:txXfrm>
        <a:off x="3769123" y="2321627"/>
        <a:ext cx="3098981" cy="720000"/>
      </dsp:txXfrm>
    </dsp:sp>
    <dsp:sp modelId="{F5571F9E-4EA4-425A-B719-ED1BDA6038F1}">
      <dsp:nvSpPr>
        <dsp:cNvPr id="0" name=""/>
        <dsp:cNvSpPr/>
      </dsp:nvSpPr>
      <dsp:spPr>
        <a:xfrm>
          <a:off x="2800692" y="3816372"/>
          <a:ext cx="1394541" cy="1394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BB031-41E0-4D63-B2A0-5A545C248EF9}">
      <dsp:nvSpPr>
        <dsp:cNvPr id="0" name=""/>
        <dsp:cNvSpPr/>
      </dsp:nvSpPr>
      <dsp:spPr>
        <a:xfrm>
          <a:off x="1948472" y="5622394"/>
          <a:ext cx="30989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Podem ser especificadas no momento da criação ou após</a:t>
          </a:r>
          <a:endParaRPr lang="en-US" sz="1900" kern="1200"/>
        </a:p>
      </dsp:txBody>
      <dsp:txXfrm>
        <a:off x="1948472" y="5622394"/>
        <a:ext cx="309898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A346D-80FB-4AEF-B8F4-D89D4D8B6D01}">
      <dsp:nvSpPr>
        <dsp:cNvPr id="0" name=""/>
        <dsp:cNvSpPr/>
      </dsp:nvSpPr>
      <dsp:spPr>
        <a:xfrm>
          <a:off x="1154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A24B1-9403-4848-AE5F-95602E1AA0F3}">
      <dsp:nvSpPr>
        <dsp:cNvPr id="0" name=""/>
        <dsp:cNvSpPr/>
      </dsp:nvSpPr>
      <dsp:spPr>
        <a:xfrm>
          <a:off x="451463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Não nulo impõe a uma coluna não deve aceitar a um campo nulo SEMPRE tem que ter valor </a:t>
          </a:r>
          <a:endParaRPr lang="en-US" sz="3100" kern="1200"/>
        </a:p>
      </dsp:txBody>
      <dsp:txXfrm>
        <a:off x="526839" y="636130"/>
        <a:ext cx="3902027" cy="2422762"/>
      </dsp:txXfrm>
    </dsp:sp>
    <dsp:sp modelId="{C71CC22A-7043-491E-95AA-A78110FC7769}">
      <dsp:nvSpPr>
        <dsp:cNvPr id="0" name=""/>
        <dsp:cNvSpPr/>
      </dsp:nvSpPr>
      <dsp:spPr>
        <a:xfrm>
          <a:off x="4954551" y="132960"/>
          <a:ext cx="4052779" cy="25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72FCA-899A-4F3E-8632-02BBD85A727D}">
      <dsp:nvSpPr>
        <dsp:cNvPr id="0" name=""/>
        <dsp:cNvSpPr/>
      </dsp:nvSpPr>
      <dsp:spPr>
        <a:xfrm>
          <a:off x="5404860" y="560754"/>
          <a:ext cx="4052779" cy="25735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Desse modo não é possível inserir um registro (ao atualizar) sem entrar com um valor neste campo.</a:t>
          </a:r>
          <a:endParaRPr lang="en-US" sz="3100" kern="1200"/>
        </a:p>
      </dsp:txBody>
      <dsp:txXfrm>
        <a:off x="5480236" y="636130"/>
        <a:ext cx="3902027" cy="2422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24C17-3365-408B-8173-D6228CC6B385}">
      <dsp:nvSpPr>
        <dsp:cNvPr id="0" name=""/>
        <dsp:cNvSpPr/>
      </dsp:nvSpPr>
      <dsp:spPr>
        <a:xfrm>
          <a:off x="165011" y="239813"/>
          <a:ext cx="1570380" cy="15703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4E7E9-6345-4B5D-813C-800948A3F973}">
      <dsp:nvSpPr>
        <dsp:cNvPr id="0" name=""/>
        <dsp:cNvSpPr/>
      </dsp:nvSpPr>
      <dsp:spPr>
        <a:xfrm>
          <a:off x="494791" y="569593"/>
          <a:ext cx="910820" cy="910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7B224-CF70-45DA-B040-FB638D393C55}">
      <dsp:nvSpPr>
        <dsp:cNvPr id="0" name=""/>
        <dsp:cNvSpPr/>
      </dsp:nvSpPr>
      <dsp:spPr>
        <a:xfrm>
          <a:off x="2071901" y="239813"/>
          <a:ext cx="3701610" cy="157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Identifica de forma única ou seja não se repete em um registro de banco de dados </a:t>
          </a:r>
          <a:endParaRPr lang="en-US" sz="2400" kern="1200"/>
        </a:p>
      </dsp:txBody>
      <dsp:txXfrm>
        <a:off x="2071901" y="239813"/>
        <a:ext cx="3701610" cy="1570380"/>
      </dsp:txXfrm>
    </dsp:sp>
    <dsp:sp modelId="{B069F787-5037-4648-8AEF-0EDF3005E8CF}">
      <dsp:nvSpPr>
        <dsp:cNvPr id="0" name=""/>
        <dsp:cNvSpPr/>
      </dsp:nvSpPr>
      <dsp:spPr>
        <a:xfrm>
          <a:off x="6418488" y="239813"/>
          <a:ext cx="1570380" cy="15703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D2EA-CC11-4D51-B654-1F997EDE5D09}">
      <dsp:nvSpPr>
        <dsp:cNvPr id="0" name=""/>
        <dsp:cNvSpPr/>
      </dsp:nvSpPr>
      <dsp:spPr>
        <a:xfrm>
          <a:off x="6748268" y="569593"/>
          <a:ext cx="910820" cy="910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6C555-1FB9-4911-92D2-FE97A5D92E7A}">
      <dsp:nvSpPr>
        <dsp:cNvPr id="0" name=""/>
        <dsp:cNvSpPr/>
      </dsp:nvSpPr>
      <dsp:spPr>
        <a:xfrm>
          <a:off x="8325378" y="239813"/>
          <a:ext cx="3701610" cy="157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Primary Key e a Unique garante unicidade em uma coluna ou conjunto de colunas.</a:t>
          </a:r>
          <a:endParaRPr lang="en-US" sz="2400" kern="1200"/>
        </a:p>
      </dsp:txBody>
      <dsp:txXfrm>
        <a:off x="8325378" y="239813"/>
        <a:ext cx="3701610" cy="1570380"/>
      </dsp:txXfrm>
    </dsp:sp>
    <dsp:sp modelId="{EA2B3076-BD72-4E91-A830-7AA70C1F8851}">
      <dsp:nvSpPr>
        <dsp:cNvPr id="0" name=""/>
        <dsp:cNvSpPr/>
      </dsp:nvSpPr>
      <dsp:spPr>
        <a:xfrm>
          <a:off x="165011" y="2551718"/>
          <a:ext cx="1570380" cy="15703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5161A-3DAD-412C-A2BD-A25086069C6B}">
      <dsp:nvSpPr>
        <dsp:cNvPr id="0" name=""/>
        <dsp:cNvSpPr/>
      </dsp:nvSpPr>
      <dsp:spPr>
        <a:xfrm>
          <a:off x="494791" y="2881498"/>
          <a:ext cx="910820" cy="910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362E1-6974-40F1-9BFA-CE08E3586533}">
      <dsp:nvSpPr>
        <dsp:cNvPr id="0" name=""/>
        <dsp:cNvSpPr/>
      </dsp:nvSpPr>
      <dsp:spPr>
        <a:xfrm>
          <a:off x="2071901" y="2551718"/>
          <a:ext cx="3701610" cy="157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Uma Constraint Primary Key automaticamente possui uma restrição UNIQUE definida.</a:t>
          </a:r>
          <a:endParaRPr lang="en-US" sz="2400" kern="1200"/>
        </a:p>
      </dsp:txBody>
      <dsp:txXfrm>
        <a:off x="2071901" y="2551718"/>
        <a:ext cx="3701610" cy="1570380"/>
      </dsp:txXfrm>
    </dsp:sp>
    <dsp:sp modelId="{2EA5B306-24A4-4FFB-BBA7-19C448F9A732}">
      <dsp:nvSpPr>
        <dsp:cNvPr id="0" name=""/>
        <dsp:cNvSpPr/>
      </dsp:nvSpPr>
      <dsp:spPr>
        <a:xfrm>
          <a:off x="6418488" y="2551718"/>
          <a:ext cx="1570380" cy="15703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3A6EE-84DD-4C14-B270-83E5C68FDF41}">
      <dsp:nvSpPr>
        <dsp:cNvPr id="0" name=""/>
        <dsp:cNvSpPr/>
      </dsp:nvSpPr>
      <dsp:spPr>
        <a:xfrm>
          <a:off x="6748268" y="2881498"/>
          <a:ext cx="910820" cy="9108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B9812-C65D-4800-A820-50AB30001051}">
      <dsp:nvSpPr>
        <dsp:cNvPr id="0" name=""/>
        <dsp:cNvSpPr/>
      </dsp:nvSpPr>
      <dsp:spPr>
        <a:xfrm>
          <a:off x="8325378" y="2551718"/>
          <a:ext cx="3701610" cy="157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Pode ter várias </a:t>
          </a:r>
          <a:r>
            <a:rPr lang="pt-BR" sz="2400" kern="1200" dirty="0" err="1"/>
            <a:t>constrint</a:t>
          </a:r>
          <a:r>
            <a:rPr lang="pt-BR" sz="2400" kern="1200" dirty="0"/>
            <a:t> Unique na tabela, mas apenas uma Chave primária Por tabela.</a:t>
          </a:r>
          <a:endParaRPr lang="en-US" sz="2400" kern="1200" dirty="0"/>
        </a:p>
      </dsp:txBody>
      <dsp:txXfrm>
        <a:off x="8325378" y="2551718"/>
        <a:ext cx="3701610" cy="15703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3BA19-C932-4FD8-9899-A8F6029CCEC0}">
      <dsp:nvSpPr>
        <dsp:cNvPr id="0" name=""/>
        <dsp:cNvSpPr/>
      </dsp:nvSpPr>
      <dsp:spPr>
        <a:xfrm>
          <a:off x="0" y="2073"/>
          <a:ext cx="12368463" cy="10511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26026-E4F4-4A07-84DF-9E2B2FD51AFA}">
      <dsp:nvSpPr>
        <dsp:cNvPr id="0" name=""/>
        <dsp:cNvSpPr/>
      </dsp:nvSpPr>
      <dsp:spPr>
        <a:xfrm>
          <a:off x="317973" y="238583"/>
          <a:ext cx="578133" cy="578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E3F36-7E4E-4669-A860-4E0DA2245BF2}">
      <dsp:nvSpPr>
        <dsp:cNvPr id="0" name=""/>
        <dsp:cNvSpPr/>
      </dsp:nvSpPr>
      <dsp:spPr>
        <a:xfrm>
          <a:off x="1214079" y="2073"/>
          <a:ext cx="11154383" cy="105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47" tIns="111247" rIns="111247" bIns="1112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Primary Key identifica a forma única cada registro em uma tabela de banco de dados.</a:t>
          </a:r>
          <a:endParaRPr lang="en-US" sz="2200" kern="1200"/>
        </a:p>
      </dsp:txBody>
      <dsp:txXfrm>
        <a:off x="1214079" y="2073"/>
        <a:ext cx="11154383" cy="1051151"/>
      </dsp:txXfrm>
    </dsp:sp>
    <dsp:sp modelId="{D68288F1-4978-43FF-B71D-DE201F655038}">
      <dsp:nvSpPr>
        <dsp:cNvPr id="0" name=""/>
        <dsp:cNvSpPr/>
      </dsp:nvSpPr>
      <dsp:spPr>
        <a:xfrm>
          <a:off x="0" y="1316012"/>
          <a:ext cx="12368463" cy="1051151"/>
        </a:xfrm>
        <a:prstGeom prst="roundRect">
          <a:avLst>
            <a:gd name="adj" fmla="val 10000"/>
          </a:avLst>
        </a:prstGeom>
        <a:solidFill>
          <a:schemeClr val="accent2">
            <a:hueOff val="-6701088"/>
            <a:satOff val="-225"/>
            <a:lumOff val="2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4D742-E447-49BE-8249-1AFD8BE630C0}">
      <dsp:nvSpPr>
        <dsp:cNvPr id="0" name=""/>
        <dsp:cNvSpPr/>
      </dsp:nvSpPr>
      <dsp:spPr>
        <a:xfrm>
          <a:off x="317973" y="1552521"/>
          <a:ext cx="578133" cy="578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F66AC-EC45-4D73-9E36-420B292CA06A}">
      <dsp:nvSpPr>
        <dsp:cNvPr id="0" name=""/>
        <dsp:cNvSpPr/>
      </dsp:nvSpPr>
      <dsp:spPr>
        <a:xfrm>
          <a:off x="1214079" y="1316012"/>
          <a:ext cx="11154383" cy="105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47" tIns="111247" rIns="111247" bIns="1112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Chaves Primárias devem conter valores únicos.</a:t>
          </a:r>
          <a:endParaRPr lang="en-US" sz="2200" kern="1200"/>
        </a:p>
      </dsp:txBody>
      <dsp:txXfrm>
        <a:off x="1214079" y="1316012"/>
        <a:ext cx="11154383" cy="1051151"/>
      </dsp:txXfrm>
    </dsp:sp>
    <dsp:sp modelId="{64BCD640-4FE8-4A43-9A0B-B4CAB25DFCB4}">
      <dsp:nvSpPr>
        <dsp:cNvPr id="0" name=""/>
        <dsp:cNvSpPr/>
      </dsp:nvSpPr>
      <dsp:spPr>
        <a:xfrm>
          <a:off x="0" y="2629951"/>
          <a:ext cx="12368463" cy="1051151"/>
        </a:xfrm>
        <a:prstGeom prst="roundRect">
          <a:avLst>
            <a:gd name="adj" fmla="val 10000"/>
          </a:avLst>
        </a:prstGeom>
        <a:solidFill>
          <a:schemeClr val="accent2">
            <a:hueOff val="-13402177"/>
            <a:satOff val="-449"/>
            <a:lumOff val="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993A5-6F5B-4AD6-B559-E84D6AB25E0D}">
      <dsp:nvSpPr>
        <dsp:cNvPr id="0" name=""/>
        <dsp:cNvSpPr/>
      </dsp:nvSpPr>
      <dsp:spPr>
        <a:xfrm>
          <a:off x="317973" y="2866460"/>
          <a:ext cx="578133" cy="578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D271E-233C-498B-8F9D-5F4BBE28CE09}">
      <dsp:nvSpPr>
        <dsp:cNvPr id="0" name=""/>
        <dsp:cNvSpPr/>
      </dsp:nvSpPr>
      <dsp:spPr>
        <a:xfrm>
          <a:off x="1214079" y="2629951"/>
          <a:ext cx="11154383" cy="105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47" tIns="111247" rIns="111247" bIns="1112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Uma coluna de chave primária não pode conter Null.</a:t>
          </a:r>
          <a:endParaRPr lang="en-US" sz="2200" kern="1200"/>
        </a:p>
      </dsp:txBody>
      <dsp:txXfrm>
        <a:off x="1214079" y="2629951"/>
        <a:ext cx="11154383" cy="1051151"/>
      </dsp:txXfrm>
    </dsp:sp>
    <dsp:sp modelId="{9BFB87C9-890B-4407-B094-6719EFDCD423}">
      <dsp:nvSpPr>
        <dsp:cNvPr id="0" name=""/>
        <dsp:cNvSpPr/>
      </dsp:nvSpPr>
      <dsp:spPr>
        <a:xfrm>
          <a:off x="0" y="3943890"/>
          <a:ext cx="12368463" cy="1051151"/>
        </a:xfrm>
        <a:prstGeom prst="roundRect">
          <a:avLst>
            <a:gd name="adj" fmla="val 10000"/>
          </a:avLst>
        </a:prstGeom>
        <a:solidFill>
          <a:schemeClr val="accent2">
            <a:hueOff val="-20103265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87F9-3175-4CD9-8CB5-1DFCA2A4159A}">
      <dsp:nvSpPr>
        <dsp:cNvPr id="0" name=""/>
        <dsp:cNvSpPr/>
      </dsp:nvSpPr>
      <dsp:spPr>
        <a:xfrm>
          <a:off x="317973" y="4180399"/>
          <a:ext cx="578133" cy="578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5F522-9EC7-45DB-B15C-934C8716213E}">
      <dsp:nvSpPr>
        <dsp:cNvPr id="0" name=""/>
        <dsp:cNvSpPr/>
      </dsp:nvSpPr>
      <dsp:spPr>
        <a:xfrm>
          <a:off x="1214079" y="3943890"/>
          <a:ext cx="11154383" cy="105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47" tIns="111247" rIns="111247" bIns="1112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Cada tabela deve ter uma e APENAS uma chave primaria </a:t>
          </a:r>
          <a:endParaRPr lang="en-US" sz="2200" kern="1200"/>
        </a:p>
      </dsp:txBody>
      <dsp:txXfrm>
        <a:off x="1214079" y="3943890"/>
        <a:ext cx="11154383" cy="10511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E649B-C953-458F-A661-761EED9D0216}">
      <dsp:nvSpPr>
        <dsp:cNvPr id="0" name=""/>
        <dsp:cNvSpPr/>
      </dsp:nvSpPr>
      <dsp:spPr>
        <a:xfrm>
          <a:off x="0" y="67284"/>
          <a:ext cx="5520752" cy="238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A contraint Check é usada para limitar uma faixa de valores que podem ser colocados em uma coluna.</a:t>
          </a:r>
          <a:endParaRPr lang="en-US" sz="3400" kern="1200"/>
        </a:p>
      </dsp:txBody>
      <dsp:txXfrm>
        <a:off x="116514" y="183798"/>
        <a:ext cx="5287724" cy="2153772"/>
      </dsp:txXfrm>
    </dsp:sp>
    <dsp:sp modelId="{E26F0C1A-E4D2-4A4B-BADF-73BA19E6B251}">
      <dsp:nvSpPr>
        <dsp:cNvPr id="0" name=""/>
        <dsp:cNvSpPr/>
      </dsp:nvSpPr>
      <dsp:spPr>
        <a:xfrm>
          <a:off x="0" y="2552004"/>
          <a:ext cx="5520752" cy="2386800"/>
        </a:xfrm>
        <a:prstGeom prst="roundRect">
          <a:avLst/>
        </a:prstGeom>
        <a:solidFill>
          <a:schemeClr val="accent2">
            <a:hueOff val="-20103265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Pode ser usada para tabela toda ou apenas determinados valores para a coluna.</a:t>
          </a:r>
          <a:endParaRPr lang="en-US" sz="3400" kern="1200" dirty="0"/>
        </a:p>
      </dsp:txBody>
      <dsp:txXfrm>
        <a:off x="116514" y="2668518"/>
        <a:ext cx="5287724" cy="21537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56F04-72A9-4559-B89E-D6C01B1853D0}">
      <dsp:nvSpPr>
        <dsp:cNvPr id="0" name=""/>
        <dsp:cNvSpPr/>
      </dsp:nvSpPr>
      <dsp:spPr>
        <a:xfrm>
          <a:off x="10828" y="1258903"/>
          <a:ext cx="3236494" cy="19418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i="0" kern="1200" dirty="0"/>
            <a:t>Adicionar uma nova coluna:</a:t>
          </a:r>
          <a:r>
            <a:rPr lang="pt-BR" sz="2000" b="0" i="0" kern="1200" dirty="0"/>
            <a:t> Adicione uma coluna chamada "Telefone" à tabela "Clientes" para armazenar números de telefone.</a:t>
          </a:r>
          <a:endParaRPr lang="en-US" sz="2000" kern="1200" dirty="0"/>
        </a:p>
      </dsp:txBody>
      <dsp:txXfrm>
        <a:off x="67704" y="1315779"/>
        <a:ext cx="3122742" cy="1828144"/>
      </dsp:txXfrm>
    </dsp:sp>
    <dsp:sp modelId="{F8EA5B83-E007-477C-90BB-03CC11C9B7BA}">
      <dsp:nvSpPr>
        <dsp:cNvPr id="0" name=""/>
        <dsp:cNvSpPr/>
      </dsp:nvSpPr>
      <dsp:spPr>
        <a:xfrm>
          <a:off x="3532134" y="1828526"/>
          <a:ext cx="686136" cy="8026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532134" y="1989056"/>
        <a:ext cx="480295" cy="481590"/>
      </dsp:txXfrm>
    </dsp:sp>
    <dsp:sp modelId="{47F848DC-CDC4-4E53-9E0C-BC8D709F9B8A}">
      <dsp:nvSpPr>
        <dsp:cNvPr id="0" name=""/>
        <dsp:cNvSpPr/>
      </dsp:nvSpPr>
      <dsp:spPr>
        <a:xfrm>
          <a:off x="4541921" y="1258903"/>
          <a:ext cx="3236494" cy="19418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ALTER TABLE Clientes</a:t>
          </a:r>
          <a:endParaRPr lang="en-US" sz="2000" kern="1200"/>
        </a:p>
      </dsp:txBody>
      <dsp:txXfrm>
        <a:off x="4598797" y="1315779"/>
        <a:ext cx="3122742" cy="1828144"/>
      </dsp:txXfrm>
    </dsp:sp>
    <dsp:sp modelId="{F0A60149-D1C2-4588-BA0A-B3C9784BCC72}">
      <dsp:nvSpPr>
        <dsp:cNvPr id="0" name=""/>
        <dsp:cNvSpPr/>
      </dsp:nvSpPr>
      <dsp:spPr>
        <a:xfrm>
          <a:off x="8063227" y="1828526"/>
          <a:ext cx="686136" cy="80265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063227" y="1989056"/>
        <a:ext cx="480295" cy="481590"/>
      </dsp:txXfrm>
    </dsp:sp>
    <dsp:sp modelId="{81EA63D8-1A09-4F1C-9CC6-7787F758D5D2}">
      <dsp:nvSpPr>
        <dsp:cNvPr id="0" name=""/>
        <dsp:cNvSpPr/>
      </dsp:nvSpPr>
      <dsp:spPr>
        <a:xfrm>
          <a:off x="9073013" y="1258903"/>
          <a:ext cx="3236494" cy="19418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ADD Telefone VARCHAR(15);</a:t>
          </a:r>
          <a:endParaRPr lang="en-US" sz="2000" kern="1200"/>
        </a:p>
      </dsp:txBody>
      <dsp:txXfrm>
        <a:off x="9129889" y="1315779"/>
        <a:ext cx="3122742" cy="18281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FF8D3-7091-47F1-B7F6-DBE66042842E}">
      <dsp:nvSpPr>
        <dsp:cNvPr id="0" name=""/>
        <dsp:cNvSpPr/>
      </dsp:nvSpPr>
      <dsp:spPr>
        <a:xfrm>
          <a:off x="0" y="811776"/>
          <a:ext cx="3429000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E202C-5B35-40A4-BA03-E1A05D06C457}">
      <dsp:nvSpPr>
        <dsp:cNvPr id="0" name=""/>
        <dsp:cNvSpPr/>
      </dsp:nvSpPr>
      <dsp:spPr>
        <a:xfrm>
          <a:off x="381000" y="1173726"/>
          <a:ext cx="3429000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i="0" kern="1200"/>
            <a:t>Remover uma coluna:</a:t>
          </a:r>
          <a:r>
            <a:rPr lang="pt-BR" sz="3200" b="0" i="0" kern="1200"/>
            <a:t> Remova a coluna "Email" da tabela "Clientes".</a:t>
          </a:r>
          <a:endParaRPr lang="en-US" sz="3200" kern="1200"/>
        </a:p>
      </dsp:txBody>
      <dsp:txXfrm>
        <a:off x="444774" y="1237500"/>
        <a:ext cx="3301452" cy="2049867"/>
      </dsp:txXfrm>
    </dsp:sp>
    <dsp:sp modelId="{0095F5FE-B48D-4072-ABC9-7DCF8D9A1D24}">
      <dsp:nvSpPr>
        <dsp:cNvPr id="0" name=""/>
        <dsp:cNvSpPr/>
      </dsp:nvSpPr>
      <dsp:spPr>
        <a:xfrm>
          <a:off x="4191000" y="811776"/>
          <a:ext cx="3429000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3CDB6-64D4-4BCD-ABF1-298CDCF81016}">
      <dsp:nvSpPr>
        <dsp:cNvPr id="0" name=""/>
        <dsp:cNvSpPr/>
      </dsp:nvSpPr>
      <dsp:spPr>
        <a:xfrm>
          <a:off x="4572000" y="1173726"/>
          <a:ext cx="3429000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ALTER TABLE Clientes</a:t>
          </a:r>
          <a:endParaRPr lang="en-US" sz="3200" kern="1200"/>
        </a:p>
      </dsp:txBody>
      <dsp:txXfrm>
        <a:off x="4635774" y="1237500"/>
        <a:ext cx="3301452" cy="2049867"/>
      </dsp:txXfrm>
    </dsp:sp>
    <dsp:sp modelId="{F3713D9A-014C-4700-A89B-5F706D938293}">
      <dsp:nvSpPr>
        <dsp:cNvPr id="0" name=""/>
        <dsp:cNvSpPr/>
      </dsp:nvSpPr>
      <dsp:spPr>
        <a:xfrm>
          <a:off x="8382000" y="811776"/>
          <a:ext cx="3429000" cy="2177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22DC-0739-42EC-B79D-CB6C4DA0FF24}">
      <dsp:nvSpPr>
        <dsp:cNvPr id="0" name=""/>
        <dsp:cNvSpPr/>
      </dsp:nvSpPr>
      <dsp:spPr>
        <a:xfrm>
          <a:off x="8763000" y="1173726"/>
          <a:ext cx="3429000" cy="21774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DROP COLUMN Email;</a:t>
          </a:r>
          <a:endParaRPr lang="en-US" sz="3200" kern="1200"/>
        </a:p>
      </dsp:txBody>
      <dsp:txXfrm>
        <a:off x="8826774" y="1237500"/>
        <a:ext cx="3301452" cy="2049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8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2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0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3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4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7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ntos de interrogação pretos 3D com um ponto de interrogação amarelo">
            <a:extLst>
              <a:ext uri="{FF2B5EF4-FFF2-40B4-BE49-F238E27FC236}">
                <a16:creationId xmlns:a16="http://schemas.microsoft.com/office/drawing/2014/main" id="{2545617F-49D8-F044-CA39-AA000AC61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3A995-5E03-9569-128B-805F1F0C9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</a:rPr>
              <a:t>O que é SQL 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45CBBE-7346-D869-CBFB-45EAE836E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2513" y="4196605"/>
            <a:ext cx="2906973" cy="948601"/>
          </a:xfrm>
        </p:spPr>
        <p:txBody>
          <a:bodyPr anchor="t"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Você sabe me dizer!?</a:t>
            </a:r>
          </a:p>
        </p:txBody>
      </p:sp>
    </p:spTree>
    <p:extLst>
      <p:ext uri="{BB962C8B-B14F-4D97-AF65-F5344CB8AC3E}">
        <p14:creationId xmlns:p14="http://schemas.microsoft.com/office/powerpoint/2010/main" val="34964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18535-346C-1BC9-DC42-B49F695E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29" y="574576"/>
            <a:ext cx="9076329" cy="1064277"/>
          </a:xfrm>
        </p:spPr>
        <p:txBody>
          <a:bodyPr/>
          <a:lstStyle/>
          <a:p>
            <a:r>
              <a:rPr lang="pt-BR" dirty="0"/>
              <a:t>Vamos para a estrutura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CD43F-341C-0418-296A-1F108803B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4" y="1638852"/>
            <a:ext cx="9465557" cy="5219147"/>
          </a:xfrm>
        </p:spPr>
        <p:txBody>
          <a:bodyPr>
            <a:no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CREATE </a:t>
            </a:r>
            <a:r>
              <a:rPr lang="pt-BR" sz="2400" dirty="0">
                <a:solidFill>
                  <a:srgbClr val="0070C0"/>
                </a:solidFill>
              </a:rPr>
              <a:t>DATABASE </a:t>
            </a:r>
            <a:r>
              <a:rPr lang="pt-BR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ExemploDB</a:t>
            </a:r>
            <a:r>
              <a:rPr lang="pt-BR" sz="2400" dirty="0"/>
              <a:t>; </a:t>
            </a:r>
          </a:p>
          <a:p>
            <a:r>
              <a:rPr lang="pt-BR" sz="2400" dirty="0"/>
              <a:t>Comando para criação do banco de dados </a:t>
            </a:r>
          </a:p>
          <a:p>
            <a:r>
              <a:rPr lang="pt-BR" sz="2400" dirty="0"/>
              <a:t>-- Seleção do Banco de Dados</a:t>
            </a:r>
          </a:p>
          <a:p>
            <a:r>
              <a:rPr lang="pt-BR" sz="2400" dirty="0">
                <a:solidFill>
                  <a:srgbClr val="00B0F0"/>
                </a:solidFill>
              </a:rPr>
              <a:t>USE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ExemploDB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-- Criação da Tabela</a:t>
            </a:r>
          </a:p>
          <a:p>
            <a:r>
              <a:rPr lang="pt-BR" sz="2400" dirty="0">
                <a:solidFill>
                  <a:srgbClr val="00B0F0"/>
                </a:solidFill>
              </a:rPr>
              <a:t>CREATE TABLE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Usuarios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ID </a:t>
            </a:r>
            <a:r>
              <a:rPr lang="pt-BR" sz="2400" dirty="0">
                <a:solidFill>
                  <a:srgbClr val="FF0000"/>
                </a:solidFill>
              </a:rPr>
              <a:t>INT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2400" dirty="0">
                <a:solidFill>
                  <a:srgbClr val="00B050"/>
                </a:solidFill>
              </a:rPr>
              <a:t>PRIMARY KEY,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Nome </a:t>
            </a:r>
            <a:r>
              <a:rPr lang="pt-BR" sz="2400" dirty="0">
                <a:solidFill>
                  <a:srgbClr val="FF0000"/>
                </a:solidFill>
              </a:rPr>
              <a:t>NVARCHAR(50)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Idade </a:t>
            </a:r>
            <a:r>
              <a:rPr lang="pt-BR" sz="2400" dirty="0">
                <a:solidFill>
                  <a:srgbClr val="FF0000"/>
                </a:solidFill>
              </a:rPr>
              <a:t>INT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3235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D7736-0EC1-0A29-33EB-8FC7EB21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sp_helpdb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D836ED-8DCF-1401-A3CD-66C97252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2295" y="2023864"/>
            <a:ext cx="12304295" cy="4834136"/>
          </a:xfrm>
        </p:spPr>
        <p:txBody>
          <a:bodyPr>
            <a:normAutofit/>
          </a:bodyPr>
          <a:lstStyle/>
          <a:p>
            <a:r>
              <a:rPr lang="pt-BR" sz="3200" dirty="0"/>
              <a:t>Comando que informa tamanho taxa de crescimento e local do banco de dados </a:t>
            </a:r>
          </a:p>
          <a:p>
            <a:r>
              <a:rPr lang="pt-BR" sz="3200" dirty="0" err="1"/>
              <a:t>sp_helpdb</a:t>
            </a:r>
            <a:r>
              <a:rPr lang="pt-BR" sz="3200" dirty="0"/>
              <a:t> </a:t>
            </a:r>
            <a:r>
              <a:rPr lang="pt-BR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ExemploDB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52859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Moving Gears">
            <a:extLst>
              <a:ext uri="{FF2B5EF4-FFF2-40B4-BE49-F238E27FC236}">
                <a16:creationId xmlns:a16="http://schemas.microsoft.com/office/drawing/2014/main" id="{EDDC05E9-271F-7C3D-4790-3792C3599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2588BD-19E9-73F6-87AC-939758701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Constraints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439AEB-A488-6FAE-7366-FF8F98C15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restrições</a:t>
            </a:r>
          </a:p>
        </p:txBody>
      </p:sp>
    </p:spTree>
    <p:extLst>
      <p:ext uri="{BB962C8B-B14F-4D97-AF65-F5344CB8AC3E}">
        <p14:creationId xmlns:p14="http://schemas.microsoft.com/office/powerpoint/2010/main" val="12954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E71EE8-0B30-4222-9B93-921A1530B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0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577E7F-985C-4F15-99FB-3ABFA635A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62B2B0-9526-4C84-C8DB-D9B9D045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043" y="1926236"/>
            <a:ext cx="3177915" cy="298304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Restrições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BC79104-7F92-8595-7C03-26A8D71B9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185568"/>
              </p:ext>
            </p:extLst>
          </p:nvPr>
        </p:nvGraphicFramePr>
        <p:xfrm>
          <a:off x="5404621" y="0"/>
          <a:ext cx="699592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452760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B9ABC-B80C-B649-FF28-2E6617A0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806C04-2E11-B049-F9F8-66D814317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1015"/>
            <a:ext cx="12192000" cy="7071329"/>
          </a:xfrm>
        </p:spPr>
      </p:pic>
    </p:spTree>
    <p:extLst>
      <p:ext uri="{BB962C8B-B14F-4D97-AF65-F5344CB8AC3E}">
        <p14:creationId xmlns:p14="http://schemas.microsoft.com/office/powerpoint/2010/main" val="8603900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B505CD-1007-1953-73EF-05A2EF2E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Null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121D663-D342-0E9F-4150-C098324B3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92609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3718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BBE3C0-F7E4-CCB8-D3DA-BBBEB8AE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Unique</a:t>
            </a:r>
            <a:endParaRPr lang="pt-B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A78AEA2-65B8-5D60-B5D6-6FA0DF065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130397"/>
              </p:ext>
            </p:extLst>
          </p:nvPr>
        </p:nvGraphicFramePr>
        <p:xfrm>
          <a:off x="0" y="2496088"/>
          <a:ext cx="12192000" cy="4361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6915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B0B3CD-7A17-76C0-A9CB-4A266897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708" y="478767"/>
            <a:ext cx="5145313" cy="1507398"/>
          </a:xfrm>
        </p:spPr>
        <p:txBody>
          <a:bodyPr anchor="ctr">
            <a:normAutofit/>
          </a:bodyPr>
          <a:lstStyle/>
          <a:p>
            <a:r>
              <a:rPr lang="pt-BR" dirty="0"/>
              <a:t>PRIMARY KEY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E9E86F5-3804-4993-9353-B93A62BA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8" y="722659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7" name="Espaço Reservado para Conteúdo 2">
            <a:extLst>
              <a:ext uri="{FF2B5EF4-FFF2-40B4-BE49-F238E27FC236}">
                <a16:creationId xmlns:a16="http://schemas.microsoft.com/office/drawing/2014/main" id="{5F28C143-95B9-C4BC-D29C-6BEAACA074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43614"/>
              </p:ext>
            </p:extLst>
          </p:nvPr>
        </p:nvGraphicFramePr>
        <p:xfrm>
          <a:off x="0" y="1860885"/>
          <a:ext cx="12368463" cy="4997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3711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1B9F38-ACF8-8170-5770-A4A1845A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 dirty="0" err="1"/>
              <a:t>Foreign</a:t>
            </a:r>
            <a:r>
              <a:rPr lang="pt-BR" dirty="0"/>
              <a:t> Key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88679-E348-86AC-BDC1-D8ED7A35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14" y="2092666"/>
            <a:ext cx="7855633" cy="3053170"/>
          </a:xfrm>
        </p:spPr>
        <p:txBody>
          <a:bodyPr anchor="t">
            <a:normAutofit/>
          </a:bodyPr>
          <a:lstStyle/>
          <a:p>
            <a:r>
              <a:rPr lang="pt-BR" sz="3600" dirty="0"/>
              <a:t>Chave estrangeira em uma tabela é um campo que aponta para uma chave primaria em outra tabela.</a:t>
            </a:r>
          </a:p>
          <a:p>
            <a:endParaRPr lang="pt-B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enda">
            <a:extLst>
              <a:ext uri="{FF2B5EF4-FFF2-40B4-BE49-F238E27FC236}">
                <a16:creationId xmlns:a16="http://schemas.microsoft.com/office/drawing/2014/main" id="{E320F1A0-617C-EA6F-42A4-F328E2EE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1114" y="-477166"/>
            <a:ext cx="4848551" cy="48485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4F80E8-A743-A538-CDD4-4A10E4EDC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14" y="3980705"/>
            <a:ext cx="8446753" cy="28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2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576368-D52C-F4D4-2E55-8C802676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pt-BR"/>
              <a:t>CHECK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789CA93-EB42-E70E-FACC-539B94D22E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009778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41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6BB5F-0974-384E-3180-382EBAD8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Structured</a:t>
            </a:r>
            <a:r>
              <a:rPr lang="pt-BR" dirty="0"/>
              <a:t> Query </a:t>
            </a:r>
            <a:r>
              <a:rPr lang="pt-BR" dirty="0" err="1"/>
              <a:t>Language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F1746B8-7DB5-CB94-62AA-19B91894F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730767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780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67F26-90F9-81E2-D1A9-9AA03248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 dirty="0"/>
              <a:t>DEFAULT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5DC22-9216-A3F4-06E9-2A4D827C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3810"/>
            <a:ext cx="6095997" cy="4644189"/>
          </a:xfrm>
        </p:spPr>
        <p:txBody>
          <a:bodyPr anchor="t">
            <a:normAutofit/>
          </a:bodyPr>
          <a:lstStyle/>
          <a:p>
            <a:r>
              <a:rPr lang="pt-BR" sz="3200" dirty="0"/>
              <a:t>A restrição DEFAULT é usada para inserir um valor padrão em uma coluna.</a:t>
            </a:r>
          </a:p>
          <a:p>
            <a:r>
              <a:rPr lang="pt-BR" sz="3200" dirty="0"/>
              <a:t>O valor padrão será adicionado a todos os novos registros caso nenhum outro valor seja especificado.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Irritante">
            <a:extLst>
              <a:ext uri="{FF2B5EF4-FFF2-40B4-BE49-F238E27FC236}">
                <a16:creationId xmlns:a16="http://schemas.microsoft.com/office/drawing/2014/main" id="{6E13EE9A-62F8-2846-72B3-58384FCA7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esk with technical drawings, pencil and tools">
            <a:extLst>
              <a:ext uri="{FF2B5EF4-FFF2-40B4-BE49-F238E27FC236}">
                <a16:creationId xmlns:a16="http://schemas.microsoft.com/office/drawing/2014/main" id="{9A3045F0-7355-2092-284C-B6FAB16E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2" b="1044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EC379-DB63-B41D-EADC-CCF1A2E08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13725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48A927-509E-04D1-B593-0021DD07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 dirty="0" err="1"/>
              <a:t>Sp_help</a:t>
            </a:r>
            <a:r>
              <a:rPr lang="pt-BR" dirty="0"/>
              <a:t> TABELA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41D76-5E8E-68CC-3854-F49C351D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467428"/>
            <a:ext cx="6588368" cy="4390572"/>
          </a:xfrm>
        </p:spPr>
        <p:txBody>
          <a:bodyPr anchor="t">
            <a:normAutofit/>
          </a:bodyPr>
          <a:lstStyle/>
          <a:p>
            <a:r>
              <a:rPr lang="pt-BR" dirty="0"/>
              <a:t>Informa os índices, chaves e campos , atributos tipos de atributos de uma tabela( </a:t>
            </a:r>
            <a:r>
              <a:rPr lang="pt-BR" dirty="0" err="1"/>
              <a:t>Stored</a:t>
            </a:r>
            <a:r>
              <a:rPr lang="pt-BR" dirty="0"/>
              <a:t>, procedures, comandos pé programados)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ave">
            <a:extLst>
              <a:ext uri="{FF2B5EF4-FFF2-40B4-BE49-F238E27FC236}">
                <a16:creationId xmlns:a16="http://schemas.microsoft.com/office/drawing/2014/main" id="{BE81C80D-B73D-E659-B31A-FF0F5A55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BB811F3B-EA4C-1DB5-2BC4-547FA1DC6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2D45E-E351-174B-47F0-41E7D383E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Alter e Drop Table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686CD8-78AA-75AA-97C2-3770375C4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Vamos </a:t>
            </a:r>
            <a:r>
              <a:rPr lang="pt-BR" dirty="0" err="1">
                <a:solidFill>
                  <a:srgbClr val="FFFFFF"/>
                </a:solidFill>
              </a:rPr>
              <a:t>alterAR</a:t>
            </a:r>
            <a:r>
              <a:rPr lang="pt-BR" dirty="0">
                <a:solidFill>
                  <a:srgbClr val="FFFFFF"/>
                </a:solidFill>
              </a:rPr>
              <a:t> e </a:t>
            </a:r>
            <a:r>
              <a:rPr lang="pt-BR">
                <a:solidFill>
                  <a:srgbClr val="FFFFFF"/>
                </a:solidFill>
              </a:rPr>
              <a:t>exluir</a:t>
            </a:r>
            <a:r>
              <a:rPr lang="pt-BR" dirty="0">
                <a:solidFill>
                  <a:srgbClr val="FFFFFF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13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A89E2-13B5-629D-7056-643253CB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5014210"/>
            <a:ext cx="10287000" cy="1049309"/>
          </a:xfrm>
        </p:spPr>
        <p:txBody>
          <a:bodyPr>
            <a:normAutofit/>
          </a:bodyPr>
          <a:lstStyle/>
          <a:p>
            <a:pPr algn="ctr"/>
            <a:r>
              <a:rPr lang="pt-BR"/>
              <a:t>Alterar Tabela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4661227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9315D7F-8483-A89B-073C-AEF739FD3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550062"/>
              </p:ext>
            </p:extLst>
          </p:nvPr>
        </p:nvGraphicFramePr>
        <p:xfrm>
          <a:off x="-1" y="-1"/>
          <a:ext cx="12320337" cy="445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230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DBADFD-00F5-E2CC-D490-43C5429D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 dirty="0"/>
              <a:t>Alterar Tabela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A93DB0-A224-CCC6-A275-D37A6AD6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452" y="2467428"/>
            <a:ext cx="5551867" cy="4390572"/>
          </a:xfrm>
        </p:spPr>
        <p:txBody>
          <a:bodyPr anchor="t">
            <a:normAutofit/>
          </a:bodyPr>
          <a:lstStyle/>
          <a:p>
            <a:r>
              <a:rPr lang="pt-BR" b="1" i="0" dirty="0">
                <a:effectLst/>
                <a:latin typeface="Söhne"/>
              </a:rPr>
              <a:t>Modificar o tipo de dados de uma coluna:</a:t>
            </a:r>
            <a:r>
              <a:rPr lang="pt-BR" b="0" i="0" dirty="0">
                <a:effectLst/>
                <a:latin typeface="Söhne"/>
              </a:rPr>
              <a:t> Altere o tipo de dados da coluna "Telefone" para armazenar números de telefone como números inteiros.</a:t>
            </a:r>
          </a:p>
          <a:p>
            <a:r>
              <a:rPr lang="pt-BR" dirty="0"/>
              <a:t>ALTER TABLE Clientes</a:t>
            </a:r>
          </a:p>
          <a:p>
            <a:r>
              <a:rPr lang="pt-BR" dirty="0"/>
              <a:t>ALTER COLUMN Telefone INT;</a:t>
            </a:r>
          </a:p>
          <a:p>
            <a:endParaRPr lang="pt-B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estinatário">
            <a:extLst>
              <a:ext uri="{FF2B5EF4-FFF2-40B4-BE49-F238E27FC236}">
                <a16:creationId xmlns:a16="http://schemas.microsoft.com/office/drawing/2014/main" id="{54745CC8-3E59-A4AF-E560-0AAA875C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5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53D774-8DAB-8023-CD30-A3B0EE6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Alterar Tabela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8E94C81-12EA-A02E-CFC9-B1BFB4F06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94382"/>
              </p:ext>
            </p:extLst>
          </p:nvPr>
        </p:nvGraphicFramePr>
        <p:xfrm>
          <a:off x="-1" y="2695080"/>
          <a:ext cx="12192001" cy="416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155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B55F1-8CEA-3DD6-A628-425C3E0B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Alterar Tabela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B7CDFB8-92B8-106F-C76C-39AC534DBD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6744" y="2248257"/>
          <a:ext cx="9076329" cy="365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56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4BE961-41E3-5EB9-F545-6BA778D6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/>
              <a:t>Alterar Tabela</a:t>
            </a:r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8DB56636-0423-582E-75B0-1EB50702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7428"/>
            <a:ext cx="6193889" cy="4390572"/>
          </a:xfrm>
        </p:spPr>
        <p:txBody>
          <a:bodyPr anchor="t">
            <a:normAutofit/>
          </a:bodyPr>
          <a:lstStyle/>
          <a:p>
            <a:r>
              <a:rPr lang="pt-BR" b="1" i="0" dirty="0">
                <a:effectLst/>
                <a:latin typeface="Söhne"/>
              </a:rPr>
              <a:t>Adicionar uma restrição de chave primária:</a:t>
            </a:r>
            <a:r>
              <a:rPr lang="pt-BR" b="0" i="0" dirty="0">
                <a:effectLst/>
                <a:latin typeface="Söhne"/>
              </a:rPr>
              <a:t> Adicione uma chave primária à coluna "ID" na tabela "Clientes", se ainda não houver uma.</a:t>
            </a:r>
          </a:p>
          <a:p>
            <a:r>
              <a:rPr lang="en-US" dirty="0"/>
              <a:t>ALTER TABLE </a:t>
            </a:r>
            <a:r>
              <a:rPr lang="en-US" dirty="0" err="1"/>
              <a:t>Clientes</a:t>
            </a:r>
            <a:endParaRPr lang="en-US" dirty="0"/>
          </a:p>
          <a:p>
            <a:r>
              <a:rPr lang="en-US" dirty="0"/>
              <a:t>ADD PRIMARY KEY (ID);</a:t>
            </a:r>
          </a:p>
          <a:p>
            <a:endParaRPr lang="pt-B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ave">
            <a:extLst>
              <a:ext uri="{FF2B5EF4-FFF2-40B4-BE49-F238E27FC236}">
                <a16:creationId xmlns:a16="http://schemas.microsoft.com/office/drawing/2014/main" id="{02C29F7E-3241-4D17-20F0-4D4FDDCA8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CC813E-6CD8-3E31-82B1-0F7EE1A8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Alterar Tabela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8359982-92B0-662C-8F13-20D8E8D05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741505"/>
              </p:ext>
            </p:extLst>
          </p:nvPr>
        </p:nvGraphicFramePr>
        <p:xfrm>
          <a:off x="0" y="2695078"/>
          <a:ext cx="12191999" cy="4042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868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B1357B-BC09-2ADB-567B-A14B4705C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/>
              <a:t>Quais são suas funções 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D5AE4727-6CA0-1279-ED52-F509FC917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997860"/>
              </p:ext>
            </p:extLst>
          </p:nvPr>
        </p:nvGraphicFramePr>
        <p:xfrm>
          <a:off x="0" y="2496088"/>
          <a:ext cx="12192000" cy="4361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57683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2D8B3-8412-8969-6A72-F9DD8208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Alterar Tabela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605B2A4-902B-41FA-31CC-F58C252C1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549574"/>
              </p:ext>
            </p:extLst>
          </p:nvPr>
        </p:nvGraphicFramePr>
        <p:xfrm>
          <a:off x="0" y="2614872"/>
          <a:ext cx="12192000" cy="4243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8484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B49DDE3-D095-6B49-8468-C97AFBEC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160C17-46E9-11F5-5DFC-14261719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59587"/>
            <a:ext cx="5280912" cy="1507397"/>
          </a:xfrm>
        </p:spPr>
        <p:txBody>
          <a:bodyPr anchor="ctr">
            <a:normAutofit/>
          </a:bodyPr>
          <a:lstStyle/>
          <a:p>
            <a:r>
              <a:rPr lang="pt-BR"/>
              <a:t>Exercício</a:t>
            </a:r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D9FF1855-A8BC-20A7-7A7D-36C463B83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47" y="2518030"/>
            <a:ext cx="6584631" cy="433996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0" i="0" dirty="0">
                <a:effectLst/>
                <a:latin typeface="Söhne"/>
              </a:rPr>
              <a:t>Suponha que você tenha uma tabela chamada "Produtos" com as seguintes colunas: "ID" (chave primária), "Nome", "</a:t>
            </a:r>
            <a:r>
              <a:rPr lang="pt-BR" b="0" i="0" dirty="0" err="1">
                <a:effectLst/>
                <a:latin typeface="Söhne"/>
              </a:rPr>
              <a:t>Preco</a:t>
            </a:r>
            <a:r>
              <a:rPr lang="pt-BR" b="0" i="0" dirty="0">
                <a:effectLst/>
                <a:latin typeface="Söhne"/>
              </a:rPr>
              <a:t>" e "Quantidade".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pt-BR" sz="2000" b="0" i="0" dirty="0">
                <a:effectLst/>
                <a:latin typeface="Söhne"/>
              </a:rPr>
              <a:t>Adicione uma nova coluna chamada "Categoria" à tabela "Produtos" para classificar os produtos em categorias distintas.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pt-BR" sz="2000" b="0" i="0" dirty="0">
                <a:effectLst/>
                <a:latin typeface="Söhne"/>
              </a:rPr>
              <a:t>Defina um valor padrão 'Sem Categoria' para a nova coluna.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pt-BR" sz="2000" b="0" i="0" dirty="0">
                <a:effectLst/>
                <a:latin typeface="Söhne"/>
              </a:rPr>
              <a:t>Certifique-se de que todos os produtos existentes recebam a categoria 'Sem Categoria'.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pt-BR" sz="2000" b="0" i="0" dirty="0">
                <a:effectLst/>
                <a:latin typeface="Söhne"/>
              </a:rPr>
              <a:t>Posteriormente, altere o valor padrão para 'Outra Categoria'.</a:t>
            </a:r>
          </a:p>
          <a:p>
            <a:pPr>
              <a:lnSpc>
                <a:spcPct val="100000"/>
              </a:lnSpc>
            </a:pPr>
            <a:endParaRPr lang="pt-BR" sz="1400" dirty="0"/>
          </a:p>
        </p:txBody>
      </p:sp>
      <p:sp>
        <p:nvSpPr>
          <p:cNvPr id="17" name="Freeform: Shape 8">
            <a:extLst>
              <a:ext uri="{FF2B5EF4-FFF2-40B4-BE49-F238E27FC236}">
                <a16:creationId xmlns:a16="http://schemas.microsoft.com/office/drawing/2014/main" id="{ABB01071-716F-6543-8D8D-69CC0A2AA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8834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ADDA446B-9201-8E49-8BFA-DC886BA7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7601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6" descr="Cronômetro">
            <a:extLst>
              <a:ext uri="{FF2B5EF4-FFF2-40B4-BE49-F238E27FC236}">
                <a16:creationId xmlns:a16="http://schemas.microsoft.com/office/drawing/2014/main" id="{141B55BC-24CF-3295-9AA6-968F7B73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635" y="1887629"/>
            <a:ext cx="3082742" cy="3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97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Water Bubbles">
            <a:extLst>
              <a:ext uri="{FF2B5EF4-FFF2-40B4-BE49-F238E27FC236}">
                <a16:creationId xmlns:a16="http://schemas.microsoft.com/office/drawing/2014/main" id="{B3257089-4AA4-E7C0-2FDF-3ACC05C86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77E766-D417-169E-F532-702666C1B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DROP Table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6AE824-0479-9887-6641-3E217F76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Como excluir uma tabela</a:t>
            </a:r>
          </a:p>
        </p:txBody>
      </p:sp>
    </p:spTree>
    <p:extLst>
      <p:ext uri="{BB962C8B-B14F-4D97-AF65-F5344CB8AC3E}">
        <p14:creationId xmlns:p14="http://schemas.microsoft.com/office/powerpoint/2010/main" val="278264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D948E4-902B-D442-73F0-FFBD1AE3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 b="1" i="0" dirty="0" err="1">
                <a:effectLst/>
                <a:latin typeface="Söhne"/>
              </a:rPr>
              <a:t>Drop</a:t>
            </a:r>
            <a:r>
              <a:rPr lang="pt-BR" b="1" i="0" dirty="0">
                <a:effectLst/>
                <a:latin typeface="Söhne"/>
              </a:rPr>
              <a:t> de uma tabela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1CCD7-BEA5-045D-08AB-6F22A77F6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r>
              <a:rPr lang="pt-BR" dirty="0"/>
              <a:t>DROP TABLE </a:t>
            </a:r>
            <a:r>
              <a:rPr lang="pt-BR"/>
              <a:t>NomeDaTabela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r Graph with Upward Trend">
            <a:extLst>
              <a:ext uri="{FF2B5EF4-FFF2-40B4-BE49-F238E27FC236}">
                <a16:creationId xmlns:a16="http://schemas.microsoft.com/office/drawing/2014/main" id="{B6B7F675-ED66-6947-411B-914E3F5B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27E002-0896-572E-9D1A-D09C79B3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b="1" i="0" dirty="0" err="1">
                <a:effectLst/>
                <a:latin typeface="Söhne"/>
              </a:rPr>
              <a:t>Drop</a:t>
            </a:r>
            <a:r>
              <a:rPr lang="pt-BR" b="1" i="0" dirty="0">
                <a:effectLst/>
                <a:latin typeface="Söhne"/>
              </a:rPr>
              <a:t> de uma chave primária: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F55C1B4-2696-2C6D-A9D1-CA032D65A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003393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241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A1C33-DEDB-52ED-CB02-37801A2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pt-BR" b="1" i="0" dirty="0" err="1">
                <a:effectLst/>
                <a:latin typeface="Söhne"/>
              </a:rPr>
              <a:t>Drop</a:t>
            </a:r>
            <a:r>
              <a:rPr lang="pt-BR" b="1" i="0" dirty="0">
                <a:effectLst/>
                <a:latin typeface="Söhne"/>
              </a:rPr>
              <a:t> de uma chave estrangeira:</a:t>
            </a:r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A242E27-B7F2-B4CE-9C81-95C587D8A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714756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5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pointing on a tablet with green neon lights">
            <a:extLst>
              <a:ext uri="{FF2B5EF4-FFF2-40B4-BE49-F238E27FC236}">
                <a16:creationId xmlns:a16="http://schemas.microsoft.com/office/drawing/2014/main" id="{223AB36E-2CFD-DCA6-7134-153618422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5369EB-011C-8691-1F5A-168E4A0C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INSERT INTO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2F6DF4-398D-5BF0-ED9A-A7215EBA7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Bora inserir os valores?</a:t>
            </a:r>
          </a:p>
        </p:txBody>
      </p:sp>
    </p:spTree>
    <p:extLst>
      <p:ext uri="{BB962C8B-B14F-4D97-AF65-F5344CB8AC3E}">
        <p14:creationId xmlns:p14="http://schemas.microsoft.com/office/powerpoint/2010/main" val="7639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16A09C-42D3-37E7-56E0-5E492EFD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Existe duas formas mais comum</a:t>
            </a:r>
            <a:endParaRPr lang="pt-BR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D9C152E-B5DB-4857-46FC-05928623B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238140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2468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DF0AD6-F68F-5969-F7CF-1BA5783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/>
              <a:t>Esta Forma</a:t>
            </a:r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FDFB478-6861-A375-B05D-78FB9BEA4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r>
              <a:rPr lang="pt-BR"/>
              <a:t>INSERT INTO usuarios </a:t>
            </a:r>
          </a:p>
          <a:p>
            <a:r>
              <a:rPr lang="pt-BR"/>
              <a:t>VALUES ('Maria', 'maria@email.com');</a:t>
            </a:r>
          </a:p>
          <a:p>
            <a:endParaRPr lang="pt-B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aixa de mensagens">
            <a:extLst>
              <a:ext uri="{FF2B5EF4-FFF2-40B4-BE49-F238E27FC236}">
                <a16:creationId xmlns:a16="http://schemas.microsoft.com/office/drawing/2014/main" id="{434DA504-FDE7-B45C-D777-58798B43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pa&#10;&#10;Descrição gerada automaticamente">
            <a:extLst>
              <a:ext uri="{FF2B5EF4-FFF2-40B4-BE49-F238E27FC236}">
                <a16:creationId xmlns:a16="http://schemas.microsoft.com/office/drawing/2014/main" id="{F73C859F-ADA1-BEC2-1EF2-8AB6AD17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" b="1360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D15B0E-D421-E20B-A7FA-70248304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SELECT-Consultas Simples</a:t>
            </a:r>
          </a:p>
        </p:txBody>
      </p:sp>
    </p:spTree>
    <p:extLst>
      <p:ext uri="{BB962C8B-B14F-4D97-AF65-F5344CB8AC3E}">
        <p14:creationId xmlns:p14="http://schemas.microsoft.com/office/powerpoint/2010/main" val="19272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897433-30A0-2BEC-10E3-38C72F1E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pt-BR"/>
              <a:t>Possui Grupos de comandos </a:t>
            </a:r>
            <a:endParaRPr lang="pt-BR" dirty="0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02C9EE3B-E6C9-581C-683A-1F57021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7428"/>
            <a:ext cx="6193885" cy="4390572"/>
          </a:xfrm>
        </p:spPr>
        <p:txBody>
          <a:bodyPr anchor="t">
            <a:normAutofit/>
          </a:bodyPr>
          <a:lstStyle/>
          <a:p>
            <a:r>
              <a:rPr lang="pt-BR" sz="3600" dirty="0"/>
              <a:t>Existem 4 principais grupos de comandos principais </a:t>
            </a:r>
          </a:p>
          <a:p>
            <a:r>
              <a:rPr lang="pt-BR" sz="3600" dirty="0"/>
              <a:t>DDL</a:t>
            </a:r>
          </a:p>
          <a:p>
            <a:r>
              <a:rPr lang="pt-BR" sz="3600" dirty="0"/>
              <a:t>DML</a:t>
            </a:r>
          </a:p>
          <a:p>
            <a:r>
              <a:rPr lang="pt-BR" sz="3600" dirty="0"/>
              <a:t>DCL</a:t>
            </a:r>
          </a:p>
          <a:p>
            <a:r>
              <a:rPr lang="pt-BR" sz="3600" dirty="0"/>
              <a:t>DQL</a:t>
            </a:r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Usuário">
            <a:extLst>
              <a:ext uri="{FF2B5EF4-FFF2-40B4-BE49-F238E27FC236}">
                <a16:creationId xmlns:a16="http://schemas.microsoft.com/office/drawing/2014/main" id="{E43C4AEF-7DA1-81CF-1BB1-4839137D8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6F542-4286-4CC0-A522-98479277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0" dirty="0">
                <a:effectLst/>
                <a:latin typeface="Söhne"/>
              </a:rPr>
              <a:t>Selecionar Todos os Dados de uma Tabela: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22F98E-53E0-761D-6567-7E2E793AE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Escreva uma consulta para selecionar todos os dados de uma tabela chamada clientes.</a:t>
            </a:r>
          </a:p>
          <a:p>
            <a:r>
              <a:rPr lang="pt-BR" dirty="0"/>
              <a:t>SELECT * FROM clientes;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104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7C3E8-CC44-4137-1481-E397AC30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0" dirty="0">
                <a:effectLst/>
                <a:latin typeface="Söhne"/>
              </a:rPr>
              <a:t>Selecionar Colunas Específicas: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C27600-6283-674A-EED6-08D6B97D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Selecione apenas os nomes e e-mails dos clientes da tabela clientes</a:t>
            </a:r>
          </a:p>
          <a:p>
            <a:r>
              <a:rPr lang="pt-BR" dirty="0"/>
              <a:t>SELECT nome, </a:t>
            </a:r>
            <a:r>
              <a:rPr lang="pt-BR" dirty="0" err="1"/>
              <a:t>email</a:t>
            </a:r>
            <a:r>
              <a:rPr lang="pt-BR" dirty="0"/>
              <a:t> FROM clientes;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2025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62860E-78E8-0547-8CD6-A19C1482F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174779-81B2-848D-34E0-97D21421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5038"/>
            <a:ext cx="5143500" cy="254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Por enquanto é so de selects.....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EA6BA9-69B0-5A12-97D2-0A4A08EB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3949334"/>
            <a:ext cx="5143500" cy="14329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spc="300"/>
              <a:t>Pode ter certeza que tem bem mais selects que isso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8834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7AD5E56C-3C1B-CA47-BE59-ACCB8BFAA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7601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eija-flor">
            <a:extLst>
              <a:ext uri="{FF2B5EF4-FFF2-40B4-BE49-F238E27FC236}">
                <a16:creationId xmlns:a16="http://schemas.microsoft.com/office/drawing/2014/main" id="{8767FA48-9BA4-0B56-588B-100467015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635" y="1887629"/>
            <a:ext cx="3082742" cy="3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16775-9803-BB0A-18CA-B13CAB5A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Exercicio</a:t>
            </a:r>
            <a:r>
              <a:rPr lang="pt-BR" dirty="0"/>
              <a:t>- </a:t>
            </a:r>
            <a:r>
              <a:rPr lang="pt-BR" dirty="0" err="1"/>
              <a:t>Crud</a:t>
            </a:r>
            <a:r>
              <a:rPr lang="pt-BR" dirty="0"/>
              <a:t> Clinica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1B1B07-E823-F559-F986-B65ED8B27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8" y="2023864"/>
            <a:ext cx="10082686" cy="48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72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C94C0-9C8D-503B-1E37-D8D0D48B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8D8C32-4BC8-AF01-DA2A-7B414D2D6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5354"/>
            <a:ext cx="12356123" cy="50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17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AAC8B-E7E2-B133-A3C9-66EF665A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fazer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D45AF2-E850-6F4D-16B0-11789849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23864"/>
            <a:ext cx="12192000" cy="4834136"/>
          </a:xfrm>
        </p:spPr>
        <p:txBody>
          <a:bodyPr>
            <a:normAutofit/>
          </a:bodyPr>
          <a:lstStyle/>
          <a:p>
            <a:r>
              <a:rPr lang="pt-BR" dirty="0"/>
              <a:t>Adicionar a coluna </a:t>
            </a:r>
            <a:r>
              <a:rPr lang="pt-BR" dirty="0" err="1"/>
              <a:t>dia_atendimento</a:t>
            </a:r>
            <a:r>
              <a:rPr lang="pt-BR" dirty="0"/>
              <a:t> para médico 100001 – Passa a atender na 2a feira 100002 – Passa a atender na 4a feira 100003 – Passa a atender na 2a feira 100004 – Passa a atender na 5a feira Atualizar todos</a:t>
            </a:r>
          </a:p>
          <a:p>
            <a:r>
              <a:rPr lang="pt-BR" dirty="0"/>
              <a:t>A especialidade Pediatra não está disponível. Excluir</a:t>
            </a:r>
          </a:p>
          <a:p>
            <a:r>
              <a:rPr lang="pt-BR" dirty="0"/>
              <a:t>Renomear a coluna </a:t>
            </a:r>
            <a:r>
              <a:rPr lang="pt-BR" dirty="0" err="1"/>
              <a:t>dia_atendimento</a:t>
            </a:r>
            <a:r>
              <a:rPr lang="pt-BR" dirty="0"/>
              <a:t> para </a:t>
            </a:r>
            <a:r>
              <a:rPr lang="pt-BR" dirty="0" err="1"/>
              <a:t>dia_semana_atendimento</a:t>
            </a:r>
            <a:endParaRPr lang="pt-BR" dirty="0"/>
          </a:p>
          <a:p>
            <a:r>
              <a:rPr lang="pt-BR" dirty="0"/>
              <a:t>Atualizar os dados do médico Lucas Borges que passou a residir à Av. </a:t>
            </a:r>
            <a:r>
              <a:rPr lang="pt-BR" dirty="0" err="1"/>
              <a:t>Bras</a:t>
            </a:r>
            <a:r>
              <a:rPr lang="pt-BR" dirty="0"/>
              <a:t> Leme, no. 876, apto 504, CEP 02122000</a:t>
            </a:r>
          </a:p>
          <a:p>
            <a:r>
              <a:rPr lang="pt-BR" dirty="0"/>
              <a:t>Mudar o tipo de dado da observação da consulta para VARCHAR(200)</a:t>
            </a:r>
          </a:p>
        </p:txBody>
      </p:sp>
    </p:spTree>
    <p:extLst>
      <p:ext uri="{BB962C8B-B14F-4D97-AF65-F5344CB8AC3E}">
        <p14:creationId xmlns:p14="http://schemas.microsoft.com/office/powerpoint/2010/main" val="2869129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62860E-78E8-0547-8CD6-A19C1482F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D4CBF-2ADD-6A6D-4EEF-92964895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5038"/>
            <a:ext cx="5143500" cy="254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FIM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8834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7AD5E56C-3C1B-CA47-BE59-ACCB8BFAA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7601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oração">
            <a:extLst>
              <a:ext uri="{FF2B5EF4-FFF2-40B4-BE49-F238E27FC236}">
                <a16:creationId xmlns:a16="http://schemas.microsoft.com/office/drawing/2014/main" id="{C1BDDC15-BB7F-E33A-465D-3B9D8761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635" y="1887629"/>
            <a:ext cx="3082742" cy="3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50E0C6-5DCD-3D75-DE1A-1E5AA494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2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DFD26D7-2714-4F48-4A4C-F7C7105C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245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579D89-A1FF-A55D-2476-B2E40EA4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r="11390"/>
          <a:stretch/>
        </p:blipFill>
        <p:spPr>
          <a:xfrm>
            <a:off x="20" y="10"/>
            <a:ext cx="12191979" cy="686956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C28122-AA8C-48D4-93E8-7C0082B6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" y="2775974"/>
            <a:ext cx="5318105" cy="4093599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61554 w 2644724"/>
              <a:gd name="connsiteY2" fmla="*/ 566798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72750 w 2644724"/>
              <a:gd name="connsiteY2" fmla="*/ 552280 h 2414332"/>
              <a:gd name="connsiteX3" fmla="*/ 345405 w 2644724"/>
              <a:gd name="connsiteY3" fmla="*/ 354733 h 2414332"/>
              <a:gd name="connsiteX4" fmla="*/ 1181815 w 2644724"/>
              <a:gd name="connsiteY4" fmla="*/ 88701 h 2414332"/>
              <a:gd name="connsiteX5" fmla="*/ 1324529 w 2644724"/>
              <a:gd name="connsiteY5" fmla="*/ 0 h 2414332"/>
              <a:gd name="connsiteX6" fmla="*/ 1455933 w 2644724"/>
              <a:gd name="connsiteY6" fmla="*/ 80922 h 2414332"/>
              <a:gd name="connsiteX7" fmla="*/ 2299319 w 2644724"/>
              <a:gd name="connsiteY7" fmla="*/ 354733 h 2414332"/>
              <a:gd name="connsiteX8" fmla="*/ 2644724 w 2644724"/>
              <a:gd name="connsiteY8" fmla="*/ 822042 h 2414332"/>
              <a:gd name="connsiteX9" fmla="*/ 2644724 w 2644724"/>
              <a:gd name="connsiteY9" fmla="*/ 2414306 h 2414332"/>
              <a:gd name="connsiteX10" fmla="*/ 2644719 w 2644724"/>
              <a:gd name="connsiteY10" fmla="*/ 2414332 h 2414332"/>
              <a:gd name="connsiteX0" fmla="*/ 0 w 2644724"/>
              <a:gd name="connsiteY0" fmla="*/ 2414306 h 2414332"/>
              <a:gd name="connsiteX1" fmla="*/ 72750 w 2644724"/>
              <a:gd name="connsiteY1" fmla="*/ 552280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571974"/>
              <a:gd name="connsiteY0" fmla="*/ 552280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54733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71974 w 2571974"/>
              <a:gd name="connsiteY7" fmla="*/ 2414306 h 2414332"/>
              <a:gd name="connsiteX8" fmla="*/ 2571969 w 2571974"/>
              <a:gd name="connsiteY8" fmla="*/ 2414332 h 2414332"/>
              <a:gd name="connsiteX0" fmla="*/ 0 w 2571974"/>
              <a:gd name="connsiteY0" fmla="*/ 534133 h 2414332"/>
              <a:gd name="connsiteX1" fmla="*/ 272655 w 2571974"/>
              <a:gd name="connsiteY1" fmla="*/ 360177 h 2414332"/>
              <a:gd name="connsiteX2" fmla="*/ 1109065 w 2571974"/>
              <a:gd name="connsiteY2" fmla="*/ 88701 h 2414332"/>
              <a:gd name="connsiteX3" fmla="*/ 1251779 w 2571974"/>
              <a:gd name="connsiteY3" fmla="*/ 0 h 2414332"/>
              <a:gd name="connsiteX4" fmla="*/ 1383183 w 2571974"/>
              <a:gd name="connsiteY4" fmla="*/ 80922 h 2414332"/>
              <a:gd name="connsiteX5" fmla="*/ 2226569 w 2571974"/>
              <a:gd name="connsiteY5" fmla="*/ 354733 h 2414332"/>
              <a:gd name="connsiteX6" fmla="*/ 2571974 w 2571974"/>
              <a:gd name="connsiteY6" fmla="*/ 822042 h 2414332"/>
              <a:gd name="connsiteX7" fmla="*/ 2569622 w 2571974"/>
              <a:gd name="connsiteY7" fmla="*/ 1283604 h 2414332"/>
              <a:gd name="connsiteX8" fmla="*/ 2571974 w 2571974"/>
              <a:gd name="connsiteY8" fmla="*/ 2414306 h 2414332"/>
              <a:gd name="connsiteX9" fmla="*/ 2571969 w 2571974"/>
              <a:gd name="connsiteY9" fmla="*/ 2414332 h 2414332"/>
              <a:gd name="connsiteX0" fmla="*/ 0 w 2571974"/>
              <a:gd name="connsiteY0" fmla="*/ 534133 h 2414306"/>
              <a:gd name="connsiteX1" fmla="*/ 272655 w 2571974"/>
              <a:gd name="connsiteY1" fmla="*/ 360177 h 2414306"/>
              <a:gd name="connsiteX2" fmla="*/ 1109065 w 2571974"/>
              <a:gd name="connsiteY2" fmla="*/ 88701 h 2414306"/>
              <a:gd name="connsiteX3" fmla="*/ 1251779 w 2571974"/>
              <a:gd name="connsiteY3" fmla="*/ 0 h 2414306"/>
              <a:gd name="connsiteX4" fmla="*/ 1383183 w 2571974"/>
              <a:gd name="connsiteY4" fmla="*/ 80922 h 2414306"/>
              <a:gd name="connsiteX5" fmla="*/ 2226569 w 2571974"/>
              <a:gd name="connsiteY5" fmla="*/ 354733 h 2414306"/>
              <a:gd name="connsiteX6" fmla="*/ 2571974 w 2571974"/>
              <a:gd name="connsiteY6" fmla="*/ 822042 h 2414306"/>
              <a:gd name="connsiteX7" fmla="*/ 2569622 w 2571974"/>
              <a:gd name="connsiteY7" fmla="*/ 1283604 h 2414306"/>
              <a:gd name="connsiteX8" fmla="*/ 2571974 w 2571974"/>
              <a:gd name="connsiteY8" fmla="*/ 2414306 h 2414306"/>
              <a:gd name="connsiteX0" fmla="*/ 0 w 2571974"/>
              <a:gd name="connsiteY0" fmla="*/ 534133 h 1283604"/>
              <a:gd name="connsiteX1" fmla="*/ 272655 w 2571974"/>
              <a:gd name="connsiteY1" fmla="*/ 360177 h 1283604"/>
              <a:gd name="connsiteX2" fmla="*/ 1109065 w 2571974"/>
              <a:gd name="connsiteY2" fmla="*/ 88701 h 1283604"/>
              <a:gd name="connsiteX3" fmla="*/ 1251779 w 2571974"/>
              <a:gd name="connsiteY3" fmla="*/ 0 h 1283604"/>
              <a:gd name="connsiteX4" fmla="*/ 1383183 w 2571974"/>
              <a:gd name="connsiteY4" fmla="*/ 80922 h 1283604"/>
              <a:gd name="connsiteX5" fmla="*/ 2226569 w 2571974"/>
              <a:gd name="connsiteY5" fmla="*/ 354733 h 1283604"/>
              <a:gd name="connsiteX6" fmla="*/ 2571974 w 2571974"/>
              <a:gd name="connsiteY6" fmla="*/ 822042 h 1283604"/>
              <a:gd name="connsiteX7" fmla="*/ 2569622 w 2571974"/>
              <a:gd name="connsiteY7" fmla="*/ 1283604 h 128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974" h="1283604">
                <a:moveTo>
                  <a:pt x="0" y="534133"/>
                </a:moveTo>
                <a:cubicBezTo>
                  <a:pt x="54769" y="479838"/>
                  <a:pt x="85945" y="439860"/>
                  <a:pt x="272655" y="360177"/>
                </a:cubicBezTo>
                <a:cubicBezTo>
                  <a:pt x="519614" y="269446"/>
                  <a:pt x="821402" y="229668"/>
                  <a:pt x="1109065" y="88701"/>
                </a:cubicBezTo>
                <a:lnTo>
                  <a:pt x="1251779" y="0"/>
                </a:lnTo>
                <a:lnTo>
                  <a:pt x="1383183" y="80922"/>
                </a:lnTo>
                <a:cubicBezTo>
                  <a:pt x="1670846" y="221889"/>
                  <a:pt x="1979611" y="264002"/>
                  <a:pt x="2226569" y="354733"/>
                </a:cubicBezTo>
                <a:cubicBezTo>
                  <a:pt x="2464036" y="460028"/>
                  <a:pt x="2571974" y="580785"/>
                  <a:pt x="2571974" y="822042"/>
                </a:cubicBezTo>
                <a:lnTo>
                  <a:pt x="2569622" y="128360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7B061B-7D22-401D-ACD7-A79B3A9F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926" y="24701"/>
            <a:ext cx="2582489" cy="4039782"/>
          </a:xfrm>
          <a:custGeom>
            <a:avLst/>
            <a:gdLst>
              <a:gd name="connsiteX0" fmla="*/ 1324902 w 2644724"/>
              <a:gd name="connsiteY0" fmla="*/ 0 h 2397243"/>
              <a:gd name="connsiteX1" fmla="*/ 1324529 w 2644724"/>
              <a:gd name="connsiteY1" fmla="*/ 2617 h 2397243"/>
              <a:gd name="connsiteX2" fmla="*/ 1440541 w 2644724"/>
              <a:gd name="connsiteY2" fmla="*/ 67117 h 2397243"/>
              <a:gd name="connsiteX3" fmla="*/ 2299319 w 2644724"/>
              <a:gd name="connsiteY3" fmla="*/ 337644 h 2397243"/>
              <a:gd name="connsiteX4" fmla="*/ 2644724 w 2644724"/>
              <a:gd name="connsiteY4" fmla="*/ 804953 h 2397243"/>
              <a:gd name="connsiteX5" fmla="*/ 2644724 w 2644724"/>
              <a:gd name="connsiteY5" fmla="*/ 2397217 h 2397243"/>
              <a:gd name="connsiteX6" fmla="*/ 2644719 w 2644724"/>
              <a:gd name="connsiteY6" fmla="*/ 2397243 h 2397243"/>
              <a:gd name="connsiteX7" fmla="*/ 6 w 2644724"/>
              <a:gd name="connsiteY7" fmla="*/ 2397243 h 2397243"/>
              <a:gd name="connsiteX8" fmla="*/ 0 w 2644724"/>
              <a:gd name="connsiteY8" fmla="*/ 2397217 h 2397243"/>
              <a:gd name="connsiteX9" fmla="*/ 0 w 2644724"/>
              <a:gd name="connsiteY9" fmla="*/ 804953 h 2397243"/>
              <a:gd name="connsiteX10" fmla="*/ 345405 w 2644724"/>
              <a:gd name="connsiteY10" fmla="*/ 337644 h 2397243"/>
              <a:gd name="connsiteX11" fmla="*/ 1204184 w 2644724"/>
              <a:gd name="connsiteY11" fmla="*/ 67117 h 2397243"/>
              <a:gd name="connsiteX12" fmla="*/ 1320196 w 2644724"/>
              <a:gd name="connsiteY12" fmla="*/ 2617 h 2397243"/>
              <a:gd name="connsiteX13" fmla="*/ 1322362 w 2644724"/>
              <a:gd name="connsiteY13" fmla="*/ 1412 h 2397243"/>
              <a:gd name="connsiteX0" fmla="*/ 1324902 w 2644724"/>
              <a:gd name="connsiteY0" fmla="*/ 0 h 2472784"/>
              <a:gd name="connsiteX1" fmla="*/ 1324529 w 2644724"/>
              <a:gd name="connsiteY1" fmla="*/ 78158 h 2472784"/>
              <a:gd name="connsiteX2" fmla="*/ 1440541 w 2644724"/>
              <a:gd name="connsiteY2" fmla="*/ 142658 h 2472784"/>
              <a:gd name="connsiteX3" fmla="*/ 2299319 w 2644724"/>
              <a:gd name="connsiteY3" fmla="*/ 413185 h 2472784"/>
              <a:gd name="connsiteX4" fmla="*/ 2644724 w 2644724"/>
              <a:gd name="connsiteY4" fmla="*/ 880494 h 2472784"/>
              <a:gd name="connsiteX5" fmla="*/ 2644724 w 2644724"/>
              <a:gd name="connsiteY5" fmla="*/ 2472758 h 2472784"/>
              <a:gd name="connsiteX6" fmla="*/ 2644719 w 2644724"/>
              <a:gd name="connsiteY6" fmla="*/ 2472784 h 2472784"/>
              <a:gd name="connsiteX7" fmla="*/ 6 w 2644724"/>
              <a:gd name="connsiteY7" fmla="*/ 2472784 h 2472784"/>
              <a:gd name="connsiteX8" fmla="*/ 0 w 2644724"/>
              <a:gd name="connsiteY8" fmla="*/ 2472758 h 2472784"/>
              <a:gd name="connsiteX9" fmla="*/ 0 w 2644724"/>
              <a:gd name="connsiteY9" fmla="*/ 880494 h 2472784"/>
              <a:gd name="connsiteX10" fmla="*/ 345405 w 2644724"/>
              <a:gd name="connsiteY10" fmla="*/ 413185 h 2472784"/>
              <a:gd name="connsiteX11" fmla="*/ 1204184 w 2644724"/>
              <a:gd name="connsiteY11" fmla="*/ 142658 h 2472784"/>
              <a:gd name="connsiteX12" fmla="*/ 1320196 w 2644724"/>
              <a:gd name="connsiteY12" fmla="*/ 78158 h 2472784"/>
              <a:gd name="connsiteX13" fmla="*/ 1322362 w 2644724"/>
              <a:gd name="connsiteY13" fmla="*/ 76953 h 2472784"/>
              <a:gd name="connsiteX14" fmla="*/ 1324902 w 2644724"/>
              <a:gd name="connsiteY14" fmla="*/ 0 h 2472784"/>
              <a:gd name="connsiteX0" fmla="*/ 1322362 w 2644724"/>
              <a:gd name="connsiteY0" fmla="*/ 3996 h 2399827"/>
              <a:gd name="connsiteX1" fmla="*/ 1324529 w 2644724"/>
              <a:gd name="connsiteY1" fmla="*/ 5201 h 2399827"/>
              <a:gd name="connsiteX2" fmla="*/ 1440541 w 2644724"/>
              <a:gd name="connsiteY2" fmla="*/ 69701 h 2399827"/>
              <a:gd name="connsiteX3" fmla="*/ 2299319 w 2644724"/>
              <a:gd name="connsiteY3" fmla="*/ 340228 h 2399827"/>
              <a:gd name="connsiteX4" fmla="*/ 2644724 w 2644724"/>
              <a:gd name="connsiteY4" fmla="*/ 807537 h 2399827"/>
              <a:gd name="connsiteX5" fmla="*/ 2644724 w 2644724"/>
              <a:gd name="connsiteY5" fmla="*/ 2399801 h 2399827"/>
              <a:gd name="connsiteX6" fmla="*/ 2644719 w 2644724"/>
              <a:gd name="connsiteY6" fmla="*/ 2399827 h 2399827"/>
              <a:gd name="connsiteX7" fmla="*/ 6 w 2644724"/>
              <a:gd name="connsiteY7" fmla="*/ 2399827 h 2399827"/>
              <a:gd name="connsiteX8" fmla="*/ 0 w 2644724"/>
              <a:gd name="connsiteY8" fmla="*/ 2399801 h 2399827"/>
              <a:gd name="connsiteX9" fmla="*/ 0 w 2644724"/>
              <a:gd name="connsiteY9" fmla="*/ 807537 h 2399827"/>
              <a:gd name="connsiteX10" fmla="*/ 345405 w 2644724"/>
              <a:gd name="connsiteY10" fmla="*/ 340228 h 2399827"/>
              <a:gd name="connsiteX11" fmla="*/ 1204184 w 2644724"/>
              <a:gd name="connsiteY11" fmla="*/ 69701 h 2399827"/>
              <a:gd name="connsiteX12" fmla="*/ 1320196 w 2644724"/>
              <a:gd name="connsiteY12" fmla="*/ 5201 h 2399827"/>
              <a:gd name="connsiteX13" fmla="*/ 1322362 w 2644724"/>
              <a:gd name="connsiteY13" fmla="*/ 3996 h 2399827"/>
              <a:gd name="connsiteX0" fmla="*/ 1322362 w 2644724"/>
              <a:gd name="connsiteY0" fmla="*/ 0 h 2461519"/>
              <a:gd name="connsiteX1" fmla="*/ 1324529 w 2644724"/>
              <a:gd name="connsiteY1" fmla="*/ 66893 h 2461519"/>
              <a:gd name="connsiteX2" fmla="*/ 1440541 w 2644724"/>
              <a:gd name="connsiteY2" fmla="*/ 131393 h 2461519"/>
              <a:gd name="connsiteX3" fmla="*/ 2299319 w 2644724"/>
              <a:gd name="connsiteY3" fmla="*/ 401920 h 2461519"/>
              <a:gd name="connsiteX4" fmla="*/ 2644724 w 2644724"/>
              <a:gd name="connsiteY4" fmla="*/ 869229 h 2461519"/>
              <a:gd name="connsiteX5" fmla="*/ 2644724 w 2644724"/>
              <a:gd name="connsiteY5" fmla="*/ 2461493 h 2461519"/>
              <a:gd name="connsiteX6" fmla="*/ 2644719 w 2644724"/>
              <a:gd name="connsiteY6" fmla="*/ 2461519 h 2461519"/>
              <a:gd name="connsiteX7" fmla="*/ 6 w 2644724"/>
              <a:gd name="connsiteY7" fmla="*/ 2461519 h 2461519"/>
              <a:gd name="connsiteX8" fmla="*/ 0 w 2644724"/>
              <a:gd name="connsiteY8" fmla="*/ 2461493 h 2461519"/>
              <a:gd name="connsiteX9" fmla="*/ 0 w 2644724"/>
              <a:gd name="connsiteY9" fmla="*/ 869229 h 2461519"/>
              <a:gd name="connsiteX10" fmla="*/ 345405 w 2644724"/>
              <a:gd name="connsiteY10" fmla="*/ 401920 h 2461519"/>
              <a:gd name="connsiteX11" fmla="*/ 1204184 w 2644724"/>
              <a:gd name="connsiteY11" fmla="*/ 131393 h 2461519"/>
              <a:gd name="connsiteX12" fmla="*/ 1320196 w 2644724"/>
              <a:gd name="connsiteY12" fmla="*/ 66893 h 2461519"/>
              <a:gd name="connsiteX13" fmla="*/ 1322362 w 2644724"/>
              <a:gd name="connsiteY13" fmla="*/ 0 h 2461519"/>
              <a:gd name="connsiteX0" fmla="*/ 1320196 w 2644724"/>
              <a:gd name="connsiteY0" fmla="*/ 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12" fmla="*/ 1320196 w 2644724"/>
              <a:gd name="connsiteY12" fmla="*/ 0 h 2394626"/>
              <a:gd name="connsiteX0" fmla="*/ 1204184 w 2644724"/>
              <a:gd name="connsiteY0" fmla="*/ 64500 h 2394626"/>
              <a:gd name="connsiteX1" fmla="*/ 1324529 w 2644724"/>
              <a:gd name="connsiteY1" fmla="*/ 0 h 2394626"/>
              <a:gd name="connsiteX2" fmla="*/ 1440541 w 2644724"/>
              <a:gd name="connsiteY2" fmla="*/ 64500 h 2394626"/>
              <a:gd name="connsiteX3" fmla="*/ 2299319 w 2644724"/>
              <a:gd name="connsiteY3" fmla="*/ 335027 h 2394626"/>
              <a:gd name="connsiteX4" fmla="*/ 2644724 w 2644724"/>
              <a:gd name="connsiteY4" fmla="*/ 802336 h 2394626"/>
              <a:gd name="connsiteX5" fmla="*/ 2644724 w 2644724"/>
              <a:gd name="connsiteY5" fmla="*/ 2394600 h 2394626"/>
              <a:gd name="connsiteX6" fmla="*/ 2644719 w 2644724"/>
              <a:gd name="connsiteY6" fmla="*/ 2394626 h 2394626"/>
              <a:gd name="connsiteX7" fmla="*/ 6 w 2644724"/>
              <a:gd name="connsiteY7" fmla="*/ 2394626 h 2394626"/>
              <a:gd name="connsiteX8" fmla="*/ 0 w 2644724"/>
              <a:gd name="connsiteY8" fmla="*/ 2394600 h 2394626"/>
              <a:gd name="connsiteX9" fmla="*/ 0 w 2644724"/>
              <a:gd name="connsiteY9" fmla="*/ 802336 h 2394626"/>
              <a:gd name="connsiteX10" fmla="*/ 345405 w 2644724"/>
              <a:gd name="connsiteY10" fmla="*/ 335027 h 2394626"/>
              <a:gd name="connsiteX11" fmla="*/ 1204184 w 2644724"/>
              <a:gd name="connsiteY11" fmla="*/ 64500 h 2394626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40541 w 2644724"/>
              <a:gd name="connsiteY2" fmla="*/ 84206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204184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204184 w 2644724"/>
              <a:gd name="connsiteY11" fmla="*/ 84206 h 2414332"/>
              <a:gd name="connsiteX0" fmla="*/ 1188792 w 2644724"/>
              <a:gd name="connsiteY0" fmla="*/ 84206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8792 w 2644724"/>
              <a:gd name="connsiteY11" fmla="*/ 84206 h 2414332"/>
              <a:gd name="connsiteX0" fmla="*/ 1181815 w 2644724"/>
              <a:gd name="connsiteY0" fmla="*/ 88701 h 2414332"/>
              <a:gd name="connsiteX1" fmla="*/ 1324529 w 2644724"/>
              <a:gd name="connsiteY1" fmla="*/ 0 h 2414332"/>
              <a:gd name="connsiteX2" fmla="*/ 1455933 w 2644724"/>
              <a:gd name="connsiteY2" fmla="*/ 80922 h 2414332"/>
              <a:gd name="connsiteX3" fmla="*/ 2299319 w 2644724"/>
              <a:gd name="connsiteY3" fmla="*/ 354733 h 2414332"/>
              <a:gd name="connsiteX4" fmla="*/ 2644724 w 2644724"/>
              <a:gd name="connsiteY4" fmla="*/ 822042 h 2414332"/>
              <a:gd name="connsiteX5" fmla="*/ 2644724 w 2644724"/>
              <a:gd name="connsiteY5" fmla="*/ 2414306 h 2414332"/>
              <a:gd name="connsiteX6" fmla="*/ 2644719 w 2644724"/>
              <a:gd name="connsiteY6" fmla="*/ 2414332 h 2414332"/>
              <a:gd name="connsiteX7" fmla="*/ 6 w 2644724"/>
              <a:gd name="connsiteY7" fmla="*/ 2414332 h 2414332"/>
              <a:gd name="connsiteX8" fmla="*/ 0 w 2644724"/>
              <a:gd name="connsiteY8" fmla="*/ 2414306 h 2414332"/>
              <a:gd name="connsiteX9" fmla="*/ 0 w 2644724"/>
              <a:gd name="connsiteY9" fmla="*/ 822042 h 2414332"/>
              <a:gd name="connsiteX10" fmla="*/ 345405 w 2644724"/>
              <a:gd name="connsiteY10" fmla="*/ 354733 h 2414332"/>
              <a:gd name="connsiteX11" fmla="*/ 1181815 w 2644724"/>
              <a:gd name="connsiteY11" fmla="*/ 88701 h 2414332"/>
              <a:gd name="connsiteX0" fmla="*/ 0 w 2644724"/>
              <a:gd name="connsiteY0" fmla="*/ 2414306 h 2453562"/>
              <a:gd name="connsiteX1" fmla="*/ 0 w 2644724"/>
              <a:gd name="connsiteY1" fmla="*/ 822042 h 2453562"/>
              <a:gd name="connsiteX2" fmla="*/ 345405 w 2644724"/>
              <a:gd name="connsiteY2" fmla="*/ 354733 h 2453562"/>
              <a:gd name="connsiteX3" fmla="*/ 1181815 w 2644724"/>
              <a:gd name="connsiteY3" fmla="*/ 88701 h 2453562"/>
              <a:gd name="connsiteX4" fmla="*/ 1324529 w 2644724"/>
              <a:gd name="connsiteY4" fmla="*/ 0 h 2453562"/>
              <a:gd name="connsiteX5" fmla="*/ 1455933 w 2644724"/>
              <a:gd name="connsiteY5" fmla="*/ 80922 h 2453562"/>
              <a:gd name="connsiteX6" fmla="*/ 2299319 w 2644724"/>
              <a:gd name="connsiteY6" fmla="*/ 354733 h 2453562"/>
              <a:gd name="connsiteX7" fmla="*/ 2644724 w 2644724"/>
              <a:gd name="connsiteY7" fmla="*/ 822042 h 2453562"/>
              <a:gd name="connsiteX8" fmla="*/ 2644724 w 2644724"/>
              <a:gd name="connsiteY8" fmla="*/ 2414306 h 2453562"/>
              <a:gd name="connsiteX9" fmla="*/ 2644719 w 2644724"/>
              <a:gd name="connsiteY9" fmla="*/ 2414332 h 2453562"/>
              <a:gd name="connsiteX10" fmla="*/ 6 w 2644724"/>
              <a:gd name="connsiteY10" fmla="*/ 2414332 h 2453562"/>
              <a:gd name="connsiteX11" fmla="*/ 60547 w 2644724"/>
              <a:gd name="connsiteY11" fmla="*/ 2453562 h 245356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10" fmla="*/ 6 w 2644724"/>
              <a:gd name="connsiteY10" fmla="*/ 2414332 h 2414332"/>
              <a:gd name="connsiteX0" fmla="*/ 0 w 2644724"/>
              <a:gd name="connsiteY0" fmla="*/ 2414306 h 2414332"/>
              <a:gd name="connsiteX1" fmla="*/ 0 w 2644724"/>
              <a:gd name="connsiteY1" fmla="*/ 822042 h 2414332"/>
              <a:gd name="connsiteX2" fmla="*/ 345405 w 2644724"/>
              <a:gd name="connsiteY2" fmla="*/ 354733 h 2414332"/>
              <a:gd name="connsiteX3" fmla="*/ 1181815 w 2644724"/>
              <a:gd name="connsiteY3" fmla="*/ 88701 h 2414332"/>
              <a:gd name="connsiteX4" fmla="*/ 1324529 w 2644724"/>
              <a:gd name="connsiteY4" fmla="*/ 0 h 2414332"/>
              <a:gd name="connsiteX5" fmla="*/ 1455933 w 2644724"/>
              <a:gd name="connsiteY5" fmla="*/ 80922 h 2414332"/>
              <a:gd name="connsiteX6" fmla="*/ 2299319 w 2644724"/>
              <a:gd name="connsiteY6" fmla="*/ 354733 h 2414332"/>
              <a:gd name="connsiteX7" fmla="*/ 2644724 w 2644724"/>
              <a:gd name="connsiteY7" fmla="*/ 822042 h 2414332"/>
              <a:gd name="connsiteX8" fmla="*/ 2644724 w 2644724"/>
              <a:gd name="connsiteY8" fmla="*/ 2414306 h 2414332"/>
              <a:gd name="connsiteX9" fmla="*/ 2644719 w 2644724"/>
              <a:gd name="connsiteY9" fmla="*/ 2414332 h 2414332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8" fmla="*/ 2644724 w 2644724"/>
              <a:gd name="connsiteY8" fmla="*/ 2414306 h 2414306"/>
              <a:gd name="connsiteX0" fmla="*/ 0 w 2644724"/>
              <a:gd name="connsiteY0" fmla="*/ 2414306 h 2414306"/>
              <a:gd name="connsiteX1" fmla="*/ 0 w 2644724"/>
              <a:gd name="connsiteY1" fmla="*/ 822042 h 2414306"/>
              <a:gd name="connsiteX2" fmla="*/ 345405 w 2644724"/>
              <a:gd name="connsiteY2" fmla="*/ 354733 h 2414306"/>
              <a:gd name="connsiteX3" fmla="*/ 1181815 w 2644724"/>
              <a:gd name="connsiteY3" fmla="*/ 88701 h 2414306"/>
              <a:gd name="connsiteX4" fmla="*/ 1324529 w 2644724"/>
              <a:gd name="connsiteY4" fmla="*/ 0 h 2414306"/>
              <a:gd name="connsiteX5" fmla="*/ 1455933 w 2644724"/>
              <a:gd name="connsiteY5" fmla="*/ 80922 h 2414306"/>
              <a:gd name="connsiteX6" fmla="*/ 2299319 w 2644724"/>
              <a:gd name="connsiteY6" fmla="*/ 354733 h 2414306"/>
              <a:gd name="connsiteX7" fmla="*/ 2644724 w 2644724"/>
              <a:gd name="connsiteY7" fmla="*/ 822042 h 2414306"/>
              <a:gd name="connsiteX0" fmla="*/ 0 w 2299319"/>
              <a:gd name="connsiteY0" fmla="*/ 2414306 h 2414306"/>
              <a:gd name="connsiteX1" fmla="*/ 0 w 2299319"/>
              <a:gd name="connsiteY1" fmla="*/ 822042 h 2414306"/>
              <a:gd name="connsiteX2" fmla="*/ 345405 w 2299319"/>
              <a:gd name="connsiteY2" fmla="*/ 354733 h 2414306"/>
              <a:gd name="connsiteX3" fmla="*/ 1181815 w 2299319"/>
              <a:gd name="connsiteY3" fmla="*/ 88701 h 2414306"/>
              <a:gd name="connsiteX4" fmla="*/ 1324529 w 2299319"/>
              <a:gd name="connsiteY4" fmla="*/ 0 h 2414306"/>
              <a:gd name="connsiteX5" fmla="*/ 1455933 w 2299319"/>
              <a:gd name="connsiteY5" fmla="*/ 80922 h 2414306"/>
              <a:gd name="connsiteX6" fmla="*/ 2299319 w 2299319"/>
              <a:gd name="connsiteY6" fmla="*/ 354733 h 2414306"/>
              <a:gd name="connsiteX0" fmla="*/ 0 w 1455933"/>
              <a:gd name="connsiteY0" fmla="*/ 2414306 h 2414306"/>
              <a:gd name="connsiteX1" fmla="*/ 0 w 1455933"/>
              <a:gd name="connsiteY1" fmla="*/ 822042 h 2414306"/>
              <a:gd name="connsiteX2" fmla="*/ 345405 w 1455933"/>
              <a:gd name="connsiteY2" fmla="*/ 354733 h 2414306"/>
              <a:gd name="connsiteX3" fmla="*/ 1181815 w 1455933"/>
              <a:gd name="connsiteY3" fmla="*/ 88701 h 2414306"/>
              <a:gd name="connsiteX4" fmla="*/ 1324529 w 1455933"/>
              <a:gd name="connsiteY4" fmla="*/ 0 h 2414306"/>
              <a:gd name="connsiteX5" fmla="*/ 1455933 w 1455933"/>
              <a:gd name="connsiteY5" fmla="*/ 80922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2414306 h 2414306"/>
              <a:gd name="connsiteX1" fmla="*/ 0 w 1324529"/>
              <a:gd name="connsiteY1" fmla="*/ 822042 h 2414306"/>
              <a:gd name="connsiteX2" fmla="*/ 345405 w 1324529"/>
              <a:gd name="connsiteY2" fmla="*/ 354733 h 2414306"/>
              <a:gd name="connsiteX3" fmla="*/ 1181815 w 1324529"/>
              <a:gd name="connsiteY3" fmla="*/ 88701 h 2414306"/>
              <a:gd name="connsiteX4" fmla="*/ 1324529 w 1324529"/>
              <a:gd name="connsiteY4" fmla="*/ 0 h 2414306"/>
              <a:gd name="connsiteX0" fmla="*/ 0 w 1324529"/>
              <a:gd name="connsiteY0" fmla="*/ 1313911 h 1313911"/>
              <a:gd name="connsiteX1" fmla="*/ 0 w 1324529"/>
              <a:gd name="connsiteY1" fmla="*/ 822042 h 1313911"/>
              <a:gd name="connsiteX2" fmla="*/ 345405 w 1324529"/>
              <a:gd name="connsiteY2" fmla="*/ 354733 h 1313911"/>
              <a:gd name="connsiteX3" fmla="*/ 1181815 w 1324529"/>
              <a:gd name="connsiteY3" fmla="*/ 88701 h 1313911"/>
              <a:gd name="connsiteX4" fmla="*/ 1324529 w 1324529"/>
              <a:gd name="connsiteY4" fmla="*/ 0 h 1313911"/>
              <a:gd name="connsiteX0" fmla="*/ 0 w 1248959"/>
              <a:gd name="connsiteY0" fmla="*/ 1266729 h 1266729"/>
              <a:gd name="connsiteX1" fmla="*/ 0 w 1248959"/>
              <a:gd name="connsiteY1" fmla="*/ 774860 h 1266729"/>
              <a:gd name="connsiteX2" fmla="*/ 345405 w 1248959"/>
              <a:gd name="connsiteY2" fmla="*/ 307551 h 1266729"/>
              <a:gd name="connsiteX3" fmla="*/ 1181815 w 1248959"/>
              <a:gd name="connsiteY3" fmla="*/ 41519 h 1266729"/>
              <a:gd name="connsiteX4" fmla="*/ 1248959 w 1248959"/>
              <a:gd name="connsiteY4" fmla="*/ 0 h 126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59" h="1266729">
                <a:moveTo>
                  <a:pt x="0" y="1266729"/>
                </a:moveTo>
                <a:lnTo>
                  <a:pt x="0" y="774860"/>
                </a:lnTo>
                <a:cubicBezTo>
                  <a:pt x="0" y="533603"/>
                  <a:pt x="107938" y="412846"/>
                  <a:pt x="345405" y="307551"/>
                </a:cubicBezTo>
                <a:cubicBezTo>
                  <a:pt x="592364" y="216820"/>
                  <a:pt x="894152" y="182486"/>
                  <a:pt x="1181815" y="41519"/>
                </a:cubicBezTo>
                <a:lnTo>
                  <a:pt x="1248959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058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313D-7FE8-D1EF-CE99-B023956F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72" y="0"/>
            <a:ext cx="9076329" cy="1064277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/>
              <a:t>Não iremos estudar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500FE-2E8C-41E8-FB4E-84160E9D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631"/>
            <a:ext cx="12192000" cy="58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ubos conectados com uma linha vermelha">
            <a:extLst>
              <a:ext uri="{FF2B5EF4-FFF2-40B4-BE49-F238E27FC236}">
                <a16:creationId xmlns:a16="http://schemas.microsoft.com/office/drawing/2014/main" id="{CB9AF283-BDA3-CAF1-5839-CA3EEC693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 b="830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FA67A6-D8F7-36E2-975E-89DC99AFD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Como criar um Banco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02D4F0-54EB-0B9A-F3BD-CB4D2A9B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É muito simples....</a:t>
            </a:r>
          </a:p>
        </p:txBody>
      </p:sp>
    </p:spTree>
    <p:extLst>
      <p:ext uri="{BB962C8B-B14F-4D97-AF65-F5344CB8AC3E}">
        <p14:creationId xmlns:p14="http://schemas.microsoft.com/office/powerpoint/2010/main" val="27176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2E3920"/>
      </a:dk2>
      <a:lt2>
        <a:srgbClr val="E2E8E5"/>
      </a:lt2>
      <a:accent1>
        <a:srgbClr val="E7297F"/>
      </a:accent1>
      <a:accent2>
        <a:srgbClr val="D5171E"/>
      </a:accent2>
      <a:accent3>
        <a:srgbClr val="E77129"/>
      </a:accent3>
      <a:accent4>
        <a:srgbClr val="C4A015"/>
      </a:accent4>
      <a:accent5>
        <a:srgbClr val="90AE1F"/>
      </a:accent5>
      <a:accent6>
        <a:srgbClr val="51B814"/>
      </a:accent6>
      <a:hlink>
        <a:srgbClr val="319568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1080</Words>
  <Application>Microsoft Office PowerPoint</Application>
  <PresentationFormat>Widescreen</PresentationFormat>
  <Paragraphs>137</Paragraphs>
  <Slides>46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0" baseType="lpstr">
      <vt:lpstr>Arial</vt:lpstr>
      <vt:lpstr>Goudy Old Style</vt:lpstr>
      <vt:lpstr>Söhne</vt:lpstr>
      <vt:lpstr>MarrakeshVTI</vt:lpstr>
      <vt:lpstr>O que é SQL ?</vt:lpstr>
      <vt:lpstr>Structured Query Language</vt:lpstr>
      <vt:lpstr>Quais são suas funções </vt:lpstr>
      <vt:lpstr>Possui Grupos de comandos </vt:lpstr>
      <vt:lpstr>Apresentação do PowerPoint</vt:lpstr>
      <vt:lpstr>Apresentação do PowerPoint</vt:lpstr>
      <vt:lpstr>Apresentação do PowerPoint</vt:lpstr>
      <vt:lpstr>Não iremos estudar</vt:lpstr>
      <vt:lpstr>Como criar um Banco de dados</vt:lpstr>
      <vt:lpstr>Vamos para a estrutura </vt:lpstr>
      <vt:lpstr>sp_helpdb</vt:lpstr>
      <vt:lpstr>Constraints</vt:lpstr>
      <vt:lpstr>Restrições</vt:lpstr>
      <vt:lpstr>Apresentação do PowerPoint</vt:lpstr>
      <vt:lpstr>Not Null</vt:lpstr>
      <vt:lpstr>Unique</vt:lpstr>
      <vt:lpstr>PRIMARY KEY </vt:lpstr>
      <vt:lpstr>Foreign Key</vt:lpstr>
      <vt:lpstr>CHECK</vt:lpstr>
      <vt:lpstr>DEFAULT</vt:lpstr>
      <vt:lpstr>CREATE TABLE</vt:lpstr>
      <vt:lpstr>Sp_help TABELA</vt:lpstr>
      <vt:lpstr>Alter e Drop Table </vt:lpstr>
      <vt:lpstr>Alterar Tabela</vt:lpstr>
      <vt:lpstr>Alterar Tabela</vt:lpstr>
      <vt:lpstr>Alterar Tabela</vt:lpstr>
      <vt:lpstr>Alterar Tabela</vt:lpstr>
      <vt:lpstr>Alterar Tabela</vt:lpstr>
      <vt:lpstr>Alterar Tabela</vt:lpstr>
      <vt:lpstr>Alterar Tabela</vt:lpstr>
      <vt:lpstr>Exercício</vt:lpstr>
      <vt:lpstr>DROP Table</vt:lpstr>
      <vt:lpstr>Drop de uma tabela</vt:lpstr>
      <vt:lpstr>Drop de uma chave primária:</vt:lpstr>
      <vt:lpstr>Drop de uma chave estrangeira:</vt:lpstr>
      <vt:lpstr>INSERT INTO</vt:lpstr>
      <vt:lpstr>Existe duas formas mais comum</vt:lpstr>
      <vt:lpstr>Esta Forma</vt:lpstr>
      <vt:lpstr>SELECT-Consultas Simples</vt:lpstr>
      <vt:lpstr>Selecionar Todos os Dados de uma Tabela:</vt:lpstr>
      <vt:lpstr>Selecionar Colunas Específicas:</vt:lpstr>
      <vt:lpstr>Por enquanto é so de selects.....</vt:lpstr>
      <vt:lpstr>Exercicio- Crud Clinica </vt:lpstr>
      <vt:lpstr>Dados</vt:lpstr>
      <vt:lpstr>O que fazer </vt:lpstr>
      <vt:lpstr>FIM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é SQL ?</dc:title>
  <dc:creator>Valburg Monteiro De Matos</dc:creator>
  <cp:lastModifiedBy>Valburg Monteiro De Matos</cp:lastModifiedBy>
  <cp:revision>1</cp:revision>
  <dcterms:created xsi:type="dcterms:W3CDTF">2024-01-11T22:05:46Z</dcterms:created>
  <dcterms:modified xsi:type="dcterms:W3CDTF">2024-01-11T23:39:19Z</dcterms:modified>
</cp:coreProperties>
</file>